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8" r:id="rId4"/>
    <p:sldId id="269" r:id="rId5"/>
    <p:sldId id="275" r:id="rId6"/>
    <p:sldId id="280" r:id="rId7"/>
    <p:sldId id="284" r:id="rId8"/>
    <p:sldId id="279" r:id="rId9"/>
    <p:sldId id="283" r:id="rId10"/>
    <p:sldId id="290" r:id="rId11"/>
    <p:sldId id="285" r:id="rId12"/>
    <p:sldId id="286" r:id="rId13"/>
    <p:sldId id="287" r:id="rId14"/>
    <p:sldId id="289" r:id="rId15"/>
    <p:sldId id="282" r:id="rId16"/>
    <p:sldId id="294" r:id="rId17"/>
    <p:sldId id="273" r:id="rId18"/>
    <p:sldId id="274" r:id="rId19"/>
    <p:sldId id="291" r:id="rId20"/>
    <p:sldId id="292" r:id="rId21"/>
    <p:sldId id="293" r:id="rId22"/>
  </p:sldIdLst>
  <p:sldSz cx="18288000" cy="10287000"/>
  <p:notesSz cx="18288000" cy="10287000"/>
  <p:embeddedFontLst>
    <p:embeddedFont>
      <p:font typeface="Bebas Neue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Montserrat Medium" panose="020B0604020202020204" charset="0"/>
      <p:regular r:id="rId33"/>
      <p:italic r:id="rId34"/>
    </p:embeddedFont>
    <p:embeddedFont>
      <p:font typeface="Trebuchet MS" panose="020B06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EouWfLHMawce44exOdRbSOoMb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5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048600" y="771525"/>
            <a:ext cx="12192600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7762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995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8354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7723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1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986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" name="Google Shape;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63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43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684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407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7893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4c402324c_0_6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e4c402324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341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5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9131300" y="2931350"/>
            <a:ext cx="7578725" cy="552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5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>
            <a:spLocks noGrp="1"/>
          </p:cNvSpPr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50" b="1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2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983757" y="713732"/>
            <a:ext cx="8588375" cy="85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5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9131300" y="2931350"/>
            <a:ext cx="7578725" cy="552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600" b="1" i="0" u="none" strike="noStrike" cap="non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1"/>
          <p:cNvGrpSpPr/>
          <p:nvPr/>
        </p:nvGrpSpPr>
        <p:grpSpPr>
          <a:xfrm>
            <a:off x="0" y="0"/>
            <a:ext cx="7734300" cy="10287000"/>
            <a:chOff x="0" y="0"/>
            <a:chExt cx="7734300" cy="10287000"/>
          </a:xfrm>
        </p:grpSpPr>
        <p:sp>
          <p:nvSpPr>
            <p:cNvPr id="44" name="Google Shape;44;p1"/>
            <p:cNvSpPr/>
            <p:nvPr/>
          </p:nvSpPr>
          <p:spPr>
            <a:xfrm>
              <a:off x="0" y="0"/>
              <a:ext cx="7734300" cy="10287000"/>
            </a:xfrm>
            <a:custGeom>
              <a:avLst/>
              <a:gdLst/>
              <a:ahLst/>
              <a:cxnLst/>
              <a:rect l="l" t="t" r="r" b="b"/>
              <a:pathLst>
                <a:path w="7734300" h="10287000" extrusionOk="0">
                  <a:moveTo>
                    <a:pt x="0" y="10287000"/>
                  </a:moveTo>
                  <a:lnTo>
                    <a:pt x="0" y="0"/>
                  </a:lnTo>
                  <a:lnTo>
                    <a:pt x="7734300" y="0"/>
                  </a:lnTo>
                  <a:lnTo>
                    <a:pt x="77343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08B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0" y="360200"/>
              <a:ext cx="7734300" cy="9918700"/>
            </a:xfrm>
            <a:custGeom>
              <a:avLst/>
              <a:gdLst/>
              <a:ahLst/>
              <a:cxnLst/>
              <a:rect l="l" t="t" r="r" b="b"/>
              <a:pathLst>
                <a:path w="7734300" h="9918700" extrusionOk="0">
                  <a:moveTo>
                    <a:pt x="2039334" y="9918699"/>
                  </a:moveTo>
                  <a:lnTo>
                    <a:pt x="0" y="9918699"/>
                  </a:lnTo>
                  <a:lnTo>
                    <a:pt x="0" y="3492499"/>
                  </a:lnTo>
                  <a:lnTo>
                    <a:pt x="27364" y="3467099"/>
                  </a:lnTo>
                  <a:lnTo>
                    <a:pt x="79941" y="3403599"/>
                  </a:lnTo>
                  <a:lnTo>
                    <a:pt x="132963" y="3352799"/>
                  </a:lnTo>
                  <a:lnTo>
                    <a:pt x="186426" y="3289299"/>
                  </a:lnTo>
                  <a:lnTo>
                    <a:pt x="240329" y="3238499"/>
                  </a:lnTo>
                  <a:lnTo>
                    <a:pt x="294669" y="3174999"/>
                  </a:lnTo>
                  <a:lnTo>
                    <a:pt x="349443" y="3124199"/>
                  </a:lnTo>
                  <a:lnTo>
                    <a:pt x="404648" y="3060699"/>
                  </a:lnTo>
                  <a:lnTo>
                    <a:pt x="460282" y="3009899"/>
                  </a:lnTo>
                  <a:lnTo>
                    <a:pt x="516342" y="2946399"/>
                  </a:lnTo>
                  <a:lnTo>
                    <a:pt x="629729" y="2844799"/>
                  </a:lnTo>
                  <a:lnTo>
                    <a:pt x="687051" y="2781299"/>
                  </a:lnTo>
                  <a:lnTo>
                    <a:pt x="802940" y="2679699"/>
                  </a:lnTo>
                  <a:lnTo>
                    <a:pt x="979843" y="2527299"/>
                  </a:lnTo>
                  <a:lnTo>
                    <a:pt x="1039619" y="2463799"/>
                  </a:lnTo>
                  <a:lnTo>
                    <a:pt x="1221333" y="2311399"/>
                  </a:lnTo>
                  <a:lnTo>
                    <a:pt x="1282692" y="2273299"/>
                  </a:lnTo>
                  <a:lnTo>
                    <a:pt x="1344439" y="2222499"/>
                  </a:lnTo>
                  <a:lnTo>
                    <a:pt x="1595266" y="2019299"/>
                  </a:lnTo>
                  <a:lnTo>
                    <a:pt x="1658919" y="1981199"/>
                  </a:lnTo>
                  <a:lnTo>
                    <a:pt x="1787342" y="1879599"/>
                  </a:lnTo>
                  <a:lnTo>
                    <a:pt x="1852106" y="1841499"/>
                  </a:lnTo>
                  <a:lnTo>
                    <a:pt x="1917236" y="1790699"/>
                  </a:lnTo>
                  <a:lnTo>
                    <a:pt x="1982728" y="1752599"/>
                  </a:lnTo>
                  <a:lnTo>
                    <a:pt x="2048580" y="1701799"/>
                  </a:lnTo>
                  <a:lnTo>
                    <a:pt x="2181353" y="1625599"/>
                  </a:lnTo>
                  <a:lnTo>
                    <a:pt x="2248269" y="1574799"/>
                  </a:lnTo>
                  <a:lnTo>
                    <a:pt x="2383147" y="1498599"/>
                  </a:lnTo>
                  <a:lnTo>
                    <a:pt x="2451103" y="1447799"/>
                  </a:lnTo>
                  <a:lnTo>
                    <a:pt x="2726314" y="1295399"/>
                  </a:lnTo>
                  <a:lnTo>
                    <a:pt x="3220568" y="1028699"/>
                  </a:lnTo>
                  <a:lnTo>
                    <a:pt x="3292446" y="1003299"/>
                  </a:lnTo>
                  <a:lnTo>
                    <a:pt x="3437128" y="927099"/>
                  </a:lnTo>
                  <a:lnTo>
                    <a:pt x="3509927" y="901699"/>
                  </a:lnTo>
                  <a:lnTo>
                    <a:pt x="3583028" y="863599"/>
                  </a:lnTo>
                  <a:lnTo>
                    <a:pt x="3656427" y="838199"/>
                  </a:lnTo>
                  <a:lnTo>
                    <a:pt x="3730123" y="800099"/>
                  </a:lnTo>
                  <a:lnTo>
                    <a:pt x="3804113" y="774699"/>
                  </a:lnTo>
                  <a:lnTo>
                    <a:pt x="3878394" y="736599"/>
                  </a:lnTo>
                  <a:lnTo>
                    <a:pt x="4027818" y="685799"/>
                  </a:lnTo>
                  <a:lnTo>
                    <a:pt x="4102956" y="647699"/>
                  </a:lnTo>
                  <a:lnTo>
                    <a:pt x="4869328" y="393699"/>
                  </a:lnTo>
                  <a:lnTo>
                    <a:pt x="4947406" y="380999"/>
                  </a:lnTo>
                  <a:lnTo>
                    <a:pt x="5104314" y="330199"/>
                  </a:lnTo>
                  <a:lnTo>
                    <a:pt x="5183138" y="317499"/>
                  </a:lnTo>
                  <a:lnTo>
                    <a:pt x="5262205" y="292099"/>
                  </a:lnTo>
                  <a:lnTo>
                    <a:pt x="5341514" y="279399"/>
                  </a:lnTo>
                  <a:lnTo>
                    <a:pt x="5421060" y="253999"/>
                  </a:lnTo>
                  <a:lnTo>
                    <a:pt x="5500842" y="241299"/>
                  </a:lnTo>
                  <a:lnTo>
                    <a:pt x="5580857" y="215899"/>
                  </a:lnTo>
                  <a:lnTo>
                    <a:pt x="5741575" y="190499"/>
                  </a:lnTo>
                  <a:lnTo>
                    <a:pt x="5822273" y="165099"/>
                  </a:lnTo>
                  <a:lnTo>
                    <a:pt x="6393230" y="76199"/>
                  </a:lnTo>
                  <a:lnTo>
                    <a:pt x="6475632" y="76199"/>
                  </a:lnTo>
                  <a:lnTo>
                    <a:pt x="6724032" y="38099"/>
                  </a:lnTo>
                  <a:lnTo>
                    <a:pt x="6807222" y="38099"/>
                  </a:lnTo>
                  <a:lnTo>
                    <a:pt x="6890602" y="25399"/>
                  </a:lnTo>
                  <a:lnTo>
                    <a:pt x="6974170" y="25399"/>
                  </a:lnTo>
                  <a:lnTo>
                    <a:pt x="7057924" y="12699"/>
                  </a:lnTo>
                  <a:lnTo>
                    <a:pt x="7141860" y="12699"/>
                  </a:lnTo>
                  <a:lnTo>
                    <a:pt x="7225975" y="0"/>
                  </a:lnTo>
                  <a:lnTo>
                    <a:pt x="7734299" y="0"/>
                  </a:lnTo>
                  <a:lnTo>
                    <a:pt x="7734299" y="4571999"/>
                  </a:lnTo>
                  <a:lnTo>
                    <a:pt x="7541136" y="4571999"/>
                  </a:lnTo>
                  <a:lnTo>
                    <a:pt x="7493093" y="4584699"/>
                  </a:lnTo>
                  <a:lnTo>
                    <a:pt x="7301955" y="4584699"/>
                  </a:lnTo>
                  <a:lnTo>
                    <a:pt x="7254437" y="4597399"/>
                  </a:lnTo>
                  <a:lnTo>
                    <a:pt x="7159734" y="4597399"/>
                  </a:lnTo>
                  <a:lnTo>
                    <a:pt x="7112551" y="4610099"/>
                  </a:lnTo>
                  <a:lnTo>
                    <a:pt x="7065483" y="4610099"/>
                  </a:lnTo>
                  <a:lnTo>
                    <a:pt x="7018531" y="4622799"/>
                  </a:lnTo>
                  <a:lnTo>
                    <a:pt x="6971697" y="4622799"/>
                  </a:lnTo>
                  <a:lnTo>
                    <a:pt x="6924983" y="4635499"/>
                  </a:lnTo>
                  <a:lnTo>
                    <a:pt x="6878390" y="4635499"/>
                  </a:lnTo>
                  <a:lnTo>
                    <a:pt x="6831919" y="4648199"/>
                  </a:lnTo>
                  <a:lnTo>
                    <a:pt x="6785573" y="4648199"/>
                  </a:lnTo>
                  <a:lnTo>
                    <a:pt x="6693260" y="4673599"/>
                  </a:lnTo>
                  <a:lnTo>
                    <a:pt x="6647296" y="4673599"/>
                  </a:lnTo>
                  <a:lnTo>
                    <a:pt x="6510194" y="4711699"/>
                  </a:lnTo>
                  <a:lnTo>
                    <a:pt x="6464761" y="4711699"/>
                  </a:lnTo>
                  <a:lnTo>
                    <a:pt x="5843809" y="4889499"/>
                  </a:lnTo>
                  <a:lnTo>
                    <a:pt x="5800598" y="4914899"/>
                  </a:lnTo>
                  <a:lnTo>
                    <a:pt x="5671932" y="4952999"/>
                  </a:lnTo>
                  <a:lnTo>
                    <a:pt x="5629373" y="4978399"/>
                  </a:lnTo>
                  <a:lnTo>
                    <a:pt x="5544756" y="5003799"/>
                  </a:lnTo>
                  <a:lnTo>
                    <a:pt x="5502703" y="5029199"/>
                  </a:lnTo>
                  <a:lnTo>
                    <a:pt x="5460821" y="5041899"/>
                  </a:lnTo>
                  <a:lnTo>
                    <a:pt x="5419112" y="5067299"/>
                  </a:lnTo>
                  <a:lnTo>
                    <a:pt x="5377578" y="5079999"/>
                  </a:lnTo>
                  <a:lnTo>
                    <a:pt x="5336221" y="5105399"/>
                  </a:lnTo>
                  <a:lnTo>
                    <a:pt x="5295042" y="5118099"/>
                  </a:lnTo>
                  <a:lnTo>
                    <a:pt x="5254043" y="5143499"/>
                  </a:lnTo>
                  <a:lnTo>
                    <a:pt x="5213225" y="5156199"/>
                  </a:lnTo>
                  <a:lnTo>
                    <a:pt x="5132139" y="5206999"/>
                  </a:lnTo>
                  <a:lnTo>
                    <a:pt x="5091875" y="5219699"/>
                  </a:lnTo>
                  <a:lnTo>
                    <a:pt x="5011910" y="5270499"/>
                  </a:lnTo>
                  <a:lnTo>
                    <a:pt x="4972213" y="5283199"/>
                  </a:lnTo>
                  <a:lnTo>
                    <a:pt x="4854283" y="5359399"/>
                  </a:lnTo>
                  <a:lnTo>
                    <a:pt x="4815365" y="5372099"/>
                  </a:lnTo>
                  <a:lnTo>
                    <a:pt x="4623788" y="5499099"/>
                  </a:lnTo>
                  <a:lnTo>
                    <a:pt x="4437377" y="5626099"/>
                  </a:lnTo>
                  <a:lnTo>
                    <a:pt x="4292101" y="5727699"/>
                  </a:lnTo>
                  <a:lnTo>
                    <a:pt x="4220782" y="5778499"/>
                  </a:lnTo>
                  <a:lnTo>
                    <a:pt x="4185458" y="5816599"/>
                  </a:lnTo>
                  <a:lnTo>
                    <a:pt x="4080845" y="5892799"/>
                  </a:lnTo>
                  <a:lnTo>
                    <a:pt x="4046433" y="5930899"/>
                  </a:lnTo>
                  <a:lnTo>
                    <a:pt x="3978307" y="5981699"/>
                  </a:lnTo>
                  <a:lnTo>
                    <a:pt x="3944596" y="6019799"/>
                  </a:lnTo>
                  <a:lnTo>
                    <a:pt x="3877885" y="6070599"/>
                  </a:lnTo>
                  <a:lnTo>
                    <a:pt x="3844889" y="6108699"/>
                  </a:lnTo>
                  <a:lnTo>
                    <a:pt x="3812134" y="6134099"/>
                  </a:lnTo>
                  <a:lnTo>
                    <a:pt x="3779622" y="6172199"/>
                  </a:lnTo>
                  <a:lnTo>
                    <a:pt x="3747355" y="6197599"/>
                  </a:lnTo>
                  <a:lnTo>
                    <a:pt x="3715334" y="6235699"/>
                  </a:lnTo>
                  <a:lnTo>
                    <a:pt x="3683562" y="6261099"/>
                  </a:lnTo>
                  <a:lnTo>
                    <a:pt x="3652038" y="6299199"/>
                  </a:lnTo>
                  <a:lnTo>
                    <a:pt x="3620766" y="6324599"/>
                  </a:lnTo>
                  <a:lnTo>
                    <a:pt x="3589746" y="6362699"/>
                  </a:lnTo>
                  <a:lnTo>
                    <a:pt x="3558980" y="6388099"/>
                  </a:lnTo>
                  <a:lnTo>
                    <a:pt x="3528470" y="6426199"/>
                  </a:lnTo>
                  <a:lnTo>
                    <a:pt x="3498217" y="6451599"/>
                  </a:lnTo>
                  <a:lnTo>
                    <a:pt x="3468224" y="6489699"/>
                  </a:lnTo>
                  <a:lnTo>
                    <a:pt x="3438491" y="6527799"/>
                  </a:lnTo>
                  <a:lnTo>
                    <a:pt x="3409020" y="6553199"/>
                  </a:lnTo>
                  <a:lnTo>
                    <a:pt x="3379812" y="6591299"/>
                  </a:lnTo>
                  <a:lnTo>
                    <a:pt x="3350870" y="6629399"/>
                  </a:lnTo>
                  <a:lnTo>
                    <a:pt x="3322195" y="6667499"/>
                  </a:lnTo>
                  <a:lnTo>
                    <a:pt x="3293788" y="6692899"/>
                  </a:lnTo>
                  <a:lnTo>
                    <a:pt x="3265651" y="6730999"/>
                  </a:lnTo>
                  <a:lnTo>
                    <a:pt x="3237786" y="6769099"/>
                  </a:lnTo>
                  <a:lnTo>
                    <a:pt x="3210194" y="6807199"/>
                  </a:lnTo>
                  <a:lnTo>
                    <a:pt x="3182877" y="6832599"/>
                  </a:lnTo>
                  <a:lnTo>
                    <a:pt x="3155836" y="6870699"/>
                  </a:lnTo>
                  <a:lnTo>
                    <a:pt x="3129073" y="6908799"/>
                  </a:lnTo>
                  <a:lnTo>
                    <a:pt x="3102590" y="6946899"/>
                  </a:lnTo>
                  <a:lnTo>
                    <a:pt x="3076388" y="6984999"/>
                  </a:lnTo>
                  <a:lnTo>
                    <a:pt x="3050468" y="7023099"/>
                  </a:lnTo>
                  <a:lnTo>
                    <a:pt x="3024833" y="7061199"/>
                  </a:lnTo>
                  <a:lnTo>
                    <a:pt x="2999483" y="7099299"/>
                  </a:lnTo>
                  <a:lnTo>
                    <a:pt x="2974421" y="7137399"/>
                  </a:lnTo>
                  <a:lnTo>
                    <a:pt x="2949649" y="7175499"/>
                  </a:lnTo>
                  <a:lnTo>
                    <a:pt x="2925166" y="7213599"/>
                  </a:lnTo>
                  <a:lnTo>
                    <a:pt x="2900976" y="7251699"/>
                  </a:lnTo>
                  <a:lnTo>
                    <a:pt x="2877080" y="7289799"/>
                  </a:lnTo>
                  <a:lnTo>
                    <a:pt x="2853479" y="7327899"/>
                  </a:lnTo>
                  <a:lnTo>
                    <a:pt x="2830175" y="7365999"/>
                  </a:lnTo>
                  <a:lnTo>
                    <a:pt x="2807170" y="7404099"/>
                  </a:lnTo>
                  <a:lnTo>
                    <a:pt x="2784464" y="7442199"/>
                  </a:lnTo>
                  <a:lnTo>
                    <a:pt x="2762061" y="7480299"/>
                  </a:lnTo>
                  <a:lnTo>
                    <a:pt x="2739961" y="7518399"/>
                  </a:lnTo>
                  <a:lnTo>
                    <a:pt x="2718165" y="7556499"/>
                  </a:lnTo>
                  <a:lnTo>
                    <a:pt x="2696676" y="7594599"/>
                  </a:lnTo>
                  <a:lnTo>
                    <a:pt x="2675495" y="7632699"/>
                  </a:lnTo>
                  <a:lnTo>
                    <a:pt x="2654624" y="7683499"/>
                  </a:lnTo>
                  <a:lnTo>
                    <a:pt x="2634064" y="7721599"/>
                  </a:lnTo>
                  <a:lnTo>
                    <a:pt x="2613817" y="7759699"/>
                  </a:lnTo>
                  <a:lnTo>
                    <a:pt x="2593884" y="7797799"/>
                  </a:lnTo>
                  <a:lnTo>
                    <a:pt x="2574267" y="7835899"/>
                  </a:lnTo>
                  <a:lnTo>
                    <a:pt x="2554968" y="7886699"/>
                  </a:lnTo>
                  <a:lnTo>
                    <a:pt x="2535988" y="7924799"/>
                  </a:lnTo>
                  <a:lnTo>
                    <a:pt x="2517328" y="7962899"/>
                  </a:lnTo>
                  <a:lnTo>
                    <a:pt x="2498991" y="8000999"/>
                  </a:lnTo>
                  <a:lnTo>
                    <a:pt x="2480978" y="8051799"/>
                  </a:lnTo>
                  <a:lnTo>
                    <a:pt x="2463290" y="8089899"/>
                  </a:lnTo>
                  <a:lnTo>
                    <a:pt x="2445930" y="8127999"/>
                  </a:lnTo>
                  <a:lnTo>
                    <a:pt x="2428898" y="8178799"/>
                  </a:lnTo>
                  <a:lnTo>
                    <a:pt x="2412196" y="8216899"/>
                  </a:lnTo>
                  <a:lnTo>
                    <a:pt x="2395826" y="8254999"/>
                  </a:lnTo>
                  <a:lnTo>
                    <a:pt x="2379789" y="8305799"/>
                  </a:lnTo>
                  <a:lnTo>
                    <a:pt x="2364088" y="8343899"/>
                  </a:lnTo>
                  <a:lnTo>
                    <a:pt x="2348723" y="8394699"/>
                  </a:lnTo>
                  <a:lnTo>
                    <a:pt x="2333696" y="8432799"/>
                  </a:lnTo>
                  <a:lnTo>
                    <a:pt x="2319009" y="8470899"/>
                  </a:lnTo>
                  <a:lnTo>
                    <a:pt x="2304663" y="8521699"/>
                  </a:lnTo>
                  <a:lnTo>
                    <a:pt x="2290660" y="8559799"/>
                  </a:lnTo>
                  <a:lnTo>
                    <a:pt x="2277002" y="8610599"/>
                  </a:lnTo>
                  <a:lnTo>
                    <a:pt x="2263690" y="8648699"/>
                  </a:lnTo>
                  <a:lnTo>
                    <a:pt x="2250725" y="8699499"/>
                  </a:lnTo>
                  <a:lnTo>
                    <a:pt x="2238110" y="8737599"/>
                  </a:lnTo>
                  <a:lnTo>
                    <a:pt x="2225845" y="8788399"/>
                  </a:lnTo>
                  <a:lnTo>
                    <a:pt x="2213933" y="8826499"/>
                  </a:lnTo>
                  <a:lnTo>
                    <a:pt x="2202375" y="8877299"/>
                  </a:lnTo>
                  <a:lnTo>
                    <a:pt x="2191172" y="8915399"/>
                  </a:lnTo>
                  <a:lnTo>
                    <a:pt x="2180327" y="8966199"/>
                  </a:lnTo>
                  <a:lnTo>
                    <a:pt x="2169840" y="9016999"/>
                  </a:lnTo>
                  <a:lnTo>
                    <a:pt x="2159714" y="9055099"/>
                  </a:lnTo>
                  <a:lnTo>
                    <a:pt x="2149950" y="9105899"/>
                  </a:lnTo>
                  <a:lnTo>
                    <a:pt x="2140549" y="9143999"/>
                  </a:lnTo>
                  <a:lnTo>
                    <a:pt x="2131513" y="9194799"/>
                  </a:lnTo>
                  <a:lnTo>
                    <a:pt x="2122844" y="9245599"/>
                  </a:lnTo>
                  <a:lnTo>
                    <a:pt x="2114543" y="9283699"/>
                  </a:lnTo>
                  <a:lnTo>
                    <a:pt x="2106612" y="9334499"/>
                  </a:lnTo>
                  <a:lnTo>
                    <a:pt x="2099053" y="9372599"/>
                  </a:lnTo>
                  <a:lnTo>
                    <a:pt x="2091866" y="9423399"/>
                  </a:lnTo>
                  <a:lnTo>
                    <a:pt x="2085054" y="9474199"/>
                  </a:lnTo>
                  <a:lnTo>
                    <a:pt x="2078619" y="9512299"/>
                  </a:lnTo>
                  <a:lnTo>
                    <a:pt x="2072561" y="9563099"/>
                  </a:lnTo>
                  <a:lnTo>
                    <a:pt x="2066882" y="9613899"/>
                  </a:lnTo>
                  <a:lnTo>
                    <a:pt x="2061584" y="9664699"/>
                  </a:lnTo>
                  <a:lnTo>
                    <a:pt x="2056669" y="9702799"/>
                  </a:lnTo>
                  <a:lnTo>
                    <a:pt x="2052138" y="9753599"/>
                  </a:lnTo>
                  <a:lnTo>
                    <a:pt x="2047993" y="9804399"/>
                  </a:lnTo>
                  <a:lnTo>
                    <a:pt x="2044235" y="9842499"/>
                  </a:lnTo>
                  <a:lnTo>
                    <a:pt x="2040865" y="9893299"/>
                  </a:lnTo>
                  <a:lnTo>
                    <a:pt x="2039334" y="9918699"/>
                  </a:lnTo>
                  <a:close/>
                </a:path>
              </a:pathLst>
            </a:custGeom>
            <a:solidFill>
              <a:srgbClr val="FFBD5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1181100" y="3733799"/>
              <a:ext cx="6553200" cy="6553200"/>
            </a:xfrm>
            <a:custGeom>
              <a:avLst/>
              <a:gdLst/>
              <a:ahLst/>
              <a:cxnLst/>
              <a:rect l="l" t="t" r="r" b="b"/>
              <a:pathLst>
                <a:path w="6553200" h="6553200" extrusionOk="0">
                  <a:moveTo>
                    <a:pt x="2918139" y="6553183"/>
                  </a:moveTo>
                  <a:lnTo>
                    <a:pt x="0" y="6553183"/>
                  </a:lnTo>
                  <a:lnTo>
                    <a:pt x="219" y="6498946"/>
                  </a:lnTo>
                  <a:lnTo>
                    <a:pt x="877" y="6444813"/>
                  </a:lnTo>
                  <a:lnTo>
                    <a:pt x="1972" y="6390787"/>
                  </a:lnTo>
                  <a:lnTo>
                    <a:pt x="3502" y="6336868"/>
                  </a:lnTo>
                  <a:lnTo>
                    <a:pt x="5466" y="6283059"/>
                  </a:lnTo>
                  <a:lnTo>
                    <a:pt x="7860" y="6229361"/>
                  </a:lnTo>
                  <a:lnTo>
                    <a:pt x="10685" y="6175777"/>
                  </a:lnTo>
                  <a:lnTo>
                    <a:pt x="13939" y="6122306"/>
                  </a:lnTo>
                  <a:lnTo>
                    <a:pt x="17618" y="6068952"/>
                  </a:lnTo>
                  <a:lnTo>
                    <a:pt x="21723" y="6015716"/>
                  </a:lnTo>
                  <a:lnTo>
                    <a:pt x="26251" y="5962600"/>
                  </a:lnTo>
                  <a:lnTo>
                    <a:pt x="31200" y="5909605"/>
                  </a:lnTo>
                  <a:lnTo>
                    <a:pt x="36570" y="5856733"/>
                  </a:lnTo>
                  <a:lnTo>
                    <a:pt x="42357" y="5803986"/>
                  </a:lnTo>
                  <a:lnTo>
                    <a:pt x="48561" y="5751365"/>
                  </a:lnTo>
                  <a:lnTo>
                    <a:pt x="55180" y="5698872"/>
                  </a:lnTo>
                  <a:lnTo>
                    <a:pt x="62212" y="5646509"/>
                  </a:lnTo>
                  <a:lnTo>
                    <a:pt x="69655" y="5594278"/>
                  </a:lnTo>
                  <a:lnTo>
                    <a:pt x="77508" y="5542179"/>
                  </a:lnTo>
                  <a:lnTo>
                    <a:pt x="85769" y="5490216"/>
                  </a:lnTo>
                  <a:lnTo>
                    <a:pt x="94437" y="5438389"/>
                  </a:lnTo>
                  <a:lnTo>
                    <a:pt x="103509" y="5386700"/>
                  </a:lnTo>
                  <a:lnTo>
                    <a:pt x="112984" y="5335151"/>
                  </a:lnTo>
                  <a:lnTo>
                    <a:pt x="122860" y="5283744"/>
                  </a:lnTo>
                  <a:lnTo>
                    <a:pt x="133136" y="5232480"/>
                  </a:lnTo>
                  <a:lnTo>
                    <a:pt x="143810" y="5181361"/>
                  </a:lnTo>
                  <a:lnTo>
                    <a:pt x="154881" y="5130389"/>
                  </a:lnTo>
                  <a:lnTo>
                    <a:pt x="166345" y="5079565"/>
                  </a:lnTo>
                  <a:lnTo>
                    <a:pt x="178203" y="5028891"/>
                  </a:lnTo>
                  <a:lnTo>
                    <a:pt x="190452" y="4978368"/>
                  </a:lnTo>
                  <a:lnTo>
                    <a:pt x="203090" y="4927999"/>
                  </a:lnTo>
                  <a:lnTo>
                    <a:pt x="216116" y="4877785"/>
                  </a:lnTo>
                  <a:lnTo>
                    <a:pt x="229529" y="4827728"/>
                  </a:lnTo>
                  <a:lnTo>
                    <a:pt x="243325" y="4777830"/>
                  </a:lnTo>
                  <a:lnTo>
                    <a:pt x="257505" y="4728091"/>
                  </a:lnTo>
                  <a:lnTo>
                    <a:pt x="272065" y="4678515"/>
                  </a:lnTo>
                  <a:lnTo>
                    <a:pt x="287005" y="4629101"/>
                  </a:lnTo>
                  <a:lnTo>
                    <a:pt x="302323" y="4579853"/>
                  </a:lnTo>
                  <a:lnTo>
                    <a:pt x="318016" y="4530772"/>
                  </a:lnTo>
                  <a:lnTo>
                    <a:pt x="334084" y="4481860"/>
                  </a:lnTo>
                  <a:lnTo>
                    <a:pt x="350525" y="4433117"/>
                  </a:lnTo>
                  <a:lnTo>
                    <a:pt x="367336" y="4384547"/>
                  </a:lnTo>
                  <a:lnTo>
                    <a:pt x="384517" y="4336150"/>
                  </a:lnTo>
                  <a:lnTo>
                    <a:pt x="402065" y="4287929"/>
                  </a:lnTo>
                  <a:lnTo>
                    <a:pt x="419980" y="4239885"/>
                  </a:lnTo>
                  <a:lnTo>
                    <a:pt x="438258" y="4192019"/>
                  </a:lnTo>
                  <a:lnTo>
                    <a:pt x="456899" y="4144334"/>
                  </a:lnTo>
                  <a:lnTo>
                    <a:pt x="475901" y="4096830"/>
                  </a:lnTo>
                  <a:lnTo>
                    <a:pt x="495262" y="4049511"/>
                  </a:lnTo>
                  <a:lnTo>
                    <a:pt x="514980" y="4002377"/>
                  </a:lnTo>
                  <a:lnTo>
                    <a:pt x="535054" y="3955430"/>
                  </a:lnTo>
                  <a:lnTo>
                    <a:pt x="555482" y="3908672"/>
                  </a:lnTo>
                  <a:lnTo>
                    <a:pt x="576263" y="3862104"/>
                  </a:lnTo>
                  <a:lnTo>
                    <a:pt x="597394" y="3815729"/>
                  </a:lnTo>
                  <a:lnTo>
                    <a:pt x="618874" y="3769547"/>
                  </a:lnTo>
                  <a:lnTo>
                    <a:pt x="640702" y="3723561"/>
                  </a:lnTo>
                  <a:lnTo>
                    <a:pt x="662875" y="3677772"/>
                  </a:lnTo>
                  <a:lnTo>
                    <a:pt x="685393" y="3632182"/>
                  </a:lnTo>
                  <a:lnTo>
                    <a:pt x="708252" y="3586793"/>
                  </a:lnTo>
                  <a:lnTo>
                    <a:pt x="731452" y="3541606"/>
                  </a:lnTo>
                  <a:lnTo>
                    <a:pt x="754991" y="3496623"/>
                  </a:lnTo>
                  <a:lnTo>
                    <a:pt x="778868" y="3451846"/>
                  </a:lnTo>
                  <a:lnTo>
                    <a:pt x="803079" y="3407276"/>
                  </a:lnTo>
                  <a:lnTo>
                    <a:pt x="827625" y="3362915"/>
                  </a:lnTo>
                  <a:lnTo>
                    <a:pt x="852503" y="3318765"/>
                  </a:lnTo>
                  <a:lnTo>
                    <a:pt x="877711" y="3274827"/>
                  </a:lnTo>
                  <a:lnTo>
                    <a:pt x="903248" y="3231103"/>
                  </a:lnTo>
                  <a:lnTo>
                    <a:pt x="929112" y="3187595"/>
                  </a:lnTo>
                  <a:lnTo>
                    <a:pt x="955302" y="3144305"/>
                  </a:lnTo>
                  <a:lnTo>
                    <a:pt x="981815" y="3101234"/>
                  </a:lnTo>
                  <a:lnTo>
                    <a:pt x="1008650" y="3058383"/>
                  </a:lnTo>
                  <a:lnTo>
                    <a:pt x="1035806" y="3015755"/>
                  </a:lnTo>
                  <a:lnTo>
                    <a:pt x="1063280" y="2973352"/>
                  </a:lnTo>
                  <a:lnTo>
                    <a:pt x="1091072" y="2931174"/>
                  </a:lnTo>
                  <a:lnTo>
                    <a:pt x="1119178" y="2889224"/>
                  </a:lnTo>
                  <a:lnTo>
                    <a:pt x="1147599" y="2847503"/>
                  </a:lnTo>
                  <a:lnTo>
                    <a:pt x="1176331" y="2806013"/>
                  </a:lnTo>
                  <a:lnTo>
                    <a:pt x="1205373" y="2764756"/>
                  </a:lnTo>
                  <a:lnTo>
                    <a:pt x="1234724" y="2723733"/>
                  </a:lnTo>
                  <a:lnTo>
                    <a:pt x="1264382" y="2682946"/>
                  </a:lnTo>
                  <a:lnTo>
                    <a:pt x="1294345" y="2642397"/>
                  </a:lnTo>
                  <a:lnTo>
                    <a:pt x="1324611" y="2602087"/>
                  </a:lnTo>
                  <a:lnTo>
                    <a:pt x="1355179" y="2562019"/>
                  </a:lnTo>
                  <a:lnTo>
                    <a:pt x="1386048" y="2522193"/>
                  </a:lnTo>
                  <a:lnTo>
                    <a:pt x="1417214" y="2482611"/>
                  </a:lnTo>
                  <a:lnTo>
                    <a:pt x="1448678" y="2443276"/>
                  </a:lnTo>
                  <a:lnTo>
                    <a:pt x="1480437" y="2404189"/>
                  </a:lnTo>
                  <a:lnTo>
                    <a:pt x="1512488" y="2365351"/>
                  </a:lnTo>
                  <a:lnTo>
                    <a:pt x="1544832" y="2326764"/>
                  </a:lnTo>
                  <a:lnTo>
                    <a:pt x="1577466" y="2288430"/>
                  </a:lnTo>
                  <a:lnTo>
                    <a:pt x="1610388" y="2250351"/>
                  </a:lnTo>
                  <a:lnTo>
                    <a:pt x="1643596" y="2212528"/>
                  </a:lnTo>
                  <a:lnTo>
                    <a:pt x="1677090" y="2174963"/>
                  </a:lnTo>
                  <a:lnTo>
                    <a:pt x="1710866" y="2137658"/>
                  </a:lnTo>
                  <a:lnTo>
                    <a:pt x="1744925" y="2100614"/>
                  </a:lnTo>
                  <a:lnTo>
                    <a:pt x="1779263" y="2063833"/>
                  </a:lnTo>
                  <a:lnTo>
                    <a:pt x="1813879" y="2027316"/>
                  </a:lnTo>
                  <a:lnTo>
                    <a:pt x="1848772" y="1991066"/>
                  </a:lnTo>
                  <a:lnTo>
                    <a:pt x="1883940" y="1955084"/>
                  </a:lnTo>
                  <a:lnTo>
                    <a:pt x="1919381" y="1919372"/>
                  </a:lnTo>
                  <a:lnTo>
                    <a:pt x="1955093" y="1883932"/>
                  </a:lnTo>
                  <a:lnTo>
                    <a:pt x="1991075" y="1848764"/>
                  </a:lnTo>
                  <a:lnTo>
                    <a:pt x="2027325" y="1813871"/>
                  </a:lnTo>
                  <a:lnTo>
                    <a:pt x="2063841" y="1779255"/>
                  </a:lnTo>
                  <a:lnTo>
                    <a:pt x="2100622" y="1744917"/>
                  </a:lnTo>
                  <a:lnTo>
                    <a:pt x="2137667" y="1710859"/>
                  </a:lnTo>
                  <a:lnTo>
                    <a:pt x="2174972" y="1677082"/>
                  </a:lnTo>
                  <a:lnTo>
                    <a:pt x="2212537" y="1643589"/>
                  </a:lnTo>
                  <a:lnTo>
                    <a:pt x="2250360" y="1610381"/>
                  </a:lnTo>
                  <a:lnTo>
                    <a:pt x="2288440" y="1577459"/>
                  </a:lnTo>
                  <a:lnTo>
                    <a:pt x="2326774" y="1544825"/>
                  </a:lnTo>
                  <a:lnTo>
                    <a:pt x="2365360" y="1512482"/>
                  </a:lnTo>
                  <a:lnTo>
                    <a:pt x="2404199" y="1480430"/>
                  </a:lnTo>
                  <a:lnTo>
                    <a:pt x="2443286" y="1448671"/>
                  </a:lnTo>
                  <a:lnTo>
                    <a:pt x="2482621" y="1417208"/>
                  </a:lnTo>
                  <a:lnTo>
                    <a:pt x="2522203" y="1386041"/>
                  </a:lnTo>
                  <a:lnTo>
                    <a:pt x="2562029" y="1355173"/>
                  </a:lnTo>
                  <a:lnTo>
                    <a:pt x="2602098" y="1324605"/>
                  </a:lnTo>
                  <a:lnTo>
                    <a:pt x="2642408" y="1294339"/>
                  </a:lnTo>
                  <a:lnTo>
                    <a:pt x="2682957" y="1264376"/>
                  </a:lnTo>
                  <a:lnTo>
                    <a:pt x="2723744" y="1234718"/>
                  </a:lnTo>
                  <a:lnTo>
                    <a:pt x="2764767" y="1205368"/>
                  </a:lnTo>
                  <a:lnTo>
                    <a:pt x="2806024" y="1176325"/>
                  </a:lnTo>
                  <a:lnTo>
                    <a:pt x="2847514" y="1147593"/>
                  </a:lnTo>
                  <a:lnTo>
                    <a:pt x="2889235" y="1119173"/>
                  </a:lnTo>
                  <a:lnTo>
                    <a:pt x="2931185" y="1091067"/>
                  </a:lnTo>
                  <a:lnTo>
                    <a:pt x="2973363" y="1063275"/>
                  </a:lnTo>
                  <a:lnTo>
                    <a:pt x="3015767" y="1035801"/>
                  </a:lnTo>
                  <a:lnTo>
                    <a:pt x="3058395" y="1008646"/>
                  </a:lnTo>
                  <a:lnTo>
                    <a:pt x="3101245" y="981811"/>
                  </a:lnTo>
                  <a:lnTo>
                    <a:pt x="3144317" y="955297"/>
                  </a:lnTo>
                  <a:lnTo>
                    <a:pt x="3187607" y="929108"/>
                  </a:lnTo>
                  <a:lnTo>
                    <a:pt x="3231115" y="903244"/>
                  </a:lnTo>
                  <a:lnTo>
                    <a:pt x="3274839" y="877707"/>
                  </a:lnTo>
                  <a:lnTo>
                    <a:pt x="3318777" y="852499"/>
                  </a:lnTo>
                  <a:lnTo>
                    <a:pt x="3362927" y="827621"/>
                  </a:lnTo>
                  <a:lnTo>
                    <a:pt x="3407288" y="803076"/>
                  </a:lnTo>
                  <a:lnTo>
                    <a:pt x="3451858" y="778864"/>
                  </a:lnTo>
                  <a:lnTo>
                    <a:pt x="3496636" y="754988"/>
                  </a:lnTo>
                  <a:lnTo>
                    <a:pt x="3541619" y="731449"/>
                  </a:lnTo>
                  <a:lnTo>
                    <a:pt x="3586806" y="708249"/>
                  </a:lnTo>
                  <a:lnTo>
                    <a:pt x="3632195" y="685389"/>
                  </a:lnTo>
                  <a:lnTo>
                    <a:pt x="3677785" y="662872"/>
                  </a:lnTo>
                  <a:lnTo>
                    <a:pt x="3723574" y="640699"/>
                  </a:lnTo>
                  <a:lnTo>
                    <a:pt x="3769560" y="618871"/>
                  </a:lnTo>
                  <a:lnTo>
                    <a:pt x="3815742" y="597391"/>
                  </a:lnTo>
                  <a:lnTo>
                    <a:pt x="3862118" y="576260"/>
                  </a:lnTo>
                  <a:lnTo>
                    <a:pt x="3908685" y="555479"/>
                  </a:lnTo>
                  <a:lnTo>
                    <a:pt x="3955444" y="535051"/>
                  </a:lnTo>
                  <a:lnTo>
                    <a:pt x="4002391" y="514977"/>
                  </a:lnTo>
                  <a:lnTo>
                    <a:pt x="4049525" y="495259"/>
                  </a:lnTo>
                  <a:lnTo>
                    <a:pt x="4096844" y="475898"/>
                  </a:lnTo>
                  <a:lnTo>
                    <a:pt x="4144348" y="456897"/>
                  </a:lnTo>
                  <a:lnTo>
                    <a:pt x="4192033" y="438256"/>
                  </a:lnTo>
                  <a:lnTo>
                    <a:pt x="4239899" y="419977"/>
                  </a:lnTo>
                  <a:lnTo>
                    <a:pt x="4287943" y="402063"/>
                  </a:lnTo>
                  <a:lnTo>
                    <a:pt x="4336165" y="384515"/>
                  </a:lnTo>
                  <a:lnTo>
                    <a:pt x="4384562" y="367334"/>
                  </a:lnTo>
                  <a:lnTo>
                    <a:pt x="4433132" y="350523"/>
                  </a:lnTo>
                  <a:lnTo>
                    <a:pt x="4481874" y="334083"/>
                  </a:lnTo>
                  <a:lnTo>
                    <a:pt x="4530787" y="318015"/>
                  </a:lnTo>
                  <a:lnTo>
                    <a:pt x="4579868" y="302321"/>
                  </a:lnTo>
                  <a:lnTo>
                    <a:pt x="4629116" y="287004"/>
                  </a:lnTo>
                  <a:lnTo>
                    <a:pt x="4678529" y="272064"/>
                  </a:lnTo>
                  <a:lnTo>
                    <a:pt x="4728106" y="257503"/>
                  </a:lnTo>
                  <a:lnTo>
                    <a:pt x="4777845" y="243324"/>
                  </a:lnTo>
                  <a:lnTo>
                    <a:pt x="4827744" y="229527"/>
                  </a:lnTo>
                  <a:lnTo>
                    <a:pt x="4877801" y="216115"/>
                  </a:lnTo>
                  <a:lnTo>
                    <a:pt x="4928015" y="203089"/>
                  </a:lnTo>
                  <a:lnTo>
                    <a:pt x="4978384" y="190451"/>
                  </a:lnTo>
                  <a:lnTo>
                    <a:pt x="5028906" y="178202"/>
                  </a:lnTo>
                  <a:lnTo>
                    <a:pt x="5079580" y="166345"/>
                  </a:lnTo>
                  <a:lnTo>
                    <a:pt x="5130404" y="154880"/>
                  </a:lnTo>
                  <a:lnTo>
                    <a:pt x="5181377" y="143810"/>
                  </a:lnTo>
                  <a:lnTo>
                    <a:pt x="5232496" y="133136"/>
                  </a:lnTo>
                  <a:lnTo>
                    <a:pt x="5283760" y="122860"/>
                  </a:lnTo>
                  <a:lnTo>
                    <a:pt x="5335167" y="112983"/>
                  </a:lnTo>
                  <a:lnTo>
                    <a:pt x="5386716" y="103508"/>
                  </a:lnTo>
                  <a:lnTo>
                    <a:pt x="5438405" y="94436"/>
                  </a:lnTo>
                  <a:lnTo>
                    <a:pt x="5490232" y="85769"/>
                  </a:lnTo>
                  <a:lnTo>
                    <a:pt x="5542195" y="77508"/>
                  </a:lnTo>
                  <a:lnTo>
                    <a:pt x="5594294" y="69655"/>
                  </a:lnTo>
                  <a:lnTo>
                    <a:pt x="5646525" y="62212"/>
                  </a:lnTo>
                  <a:lnTo>
                    <a:pt x="5698888" y="55180"/>
                  </a:lnTo>
                  <a:lnTo>
                    <a:pt x="5751381" y="48561"/>
                  </a:lnTo>
                  <a:lnTo>
                    <a:pt x="5804002" y="42357"/>
                  </a:lnTo>
                  <a:lnTo>
                    <a:pt x="5856749" y="36570"/>
                  </a:lnTo>
                  <a:lnTo>
                    <a:pt x="5909621" y="31200"/>
                  </a:lnTo>
                  <a:lnTo>
                    <a:pt x="5962616" y="26251"/>
                  </a:lnTo>
                  <a:lnTo>
                    <a:pt x="6015733" y="21723"/>
                  </a:lnTo>
                  <a:lnTo>
                    <a:pt x="6068969" y="17618"/>
                  </a:lnTo>
                  <a:lnTo>
                    <a:pt x="6122323" y="13938"/>
                  </a:lnTo>
                  <a:lnTo>
                    <a:pt x="6175793" y="10685"/>
                  </a:lnTo>
                  <a:lnTo>
                    <a:pt x="6229378" y="7860"/>
                  </a:lnTo>
                  <a:lnTo>
                    <a:pt x="6283076" y="5465"/>
                  </a:lnTo>
                  <a:lnTo>
                    <a:pt x="6336885" y="3502"/>
                  </a:lnTo>
                  <a:lnTo>
                    <a:pt x="6390803" y="1972"/>
                  </a:lnTo>
                  <a:lnTo>
                    <a:pt x="6444830" y="877"/>
                  </a:lnTo>
                  <a:lnTo>
                    <a:pt x="6498962" y="219"/>
                  </a:lnTo>
                  <a:lnTo>
                    <a:pt x="6553199" y="0"/>
                  </a:lnTo>
                  <a:lnTo>
                    <a:pt x="6553199" y="2918107"/>
                  </a:lnTo>
                  <a:lnTo>
                    <a:pt x="6504704" y="2918423"/>
                  </a:lnTo>
                  <a:lnTo>
                    <a:pt x="6456361" y="2919372"/>
                  </a:lnTo>
                  <a:lnTo>
                    <a:pt x="6408173" y="2920947"/>
                  </a:lnTo>
                  <a:lnTo>
                    <a:pt x="6360146" y="2923145"/>
                  </a:lnTo>
                  <a:lnTo>
                    <a:pt x="6312283" y="2925963"/>
                  </a:lnTo>
                  <a:lnTo>
                    <a:pt x="6264588" y="2929397"/>
                  </a:lnTo>
                  <a:lnTo>
                    <a:pt x="6217065" y="2933442"/>
                  </a:lnTo>
                  <a:lnTo>
                    <a:pt x="6169718" y="2938094"/>
                  </a:lnTo>
                  <a:lnTo>
                    <a:pt x="6122550" y="2943350"/>
                  </a:lnTo>
                  <a:lnTo>
                    <a:pt x="6075566" y="2949206"/>
                  </a:lnTo>
                  <a:lnTo>
                    <a:pt x="6028770" y="2955658"/>
                  </a:lnTo>
                  <a:lnTo>
                    <a:pt x="5982165" y="2962702"/>
                  </a:lnTo>
                  <a:lnTo>
                    <a:pt x="5935755" y="2970333"/>
                  </a:lnTo>
                  <a:lnTo>
                    <a:pt x="5889545" y="2978549"/>
                  </a:lnTo>
                  <a:lnTo>
                    <a:pt x="5843538" y="2987345"/>
                  </a:lnTo>
                  <a:lnTo>
                    <a:pt x="5797739" y="2996717"/>
                  </a:lnTo>
                  <a:lnTo>
                    <a:pt x="5752150" y="3006661"/>
                  </a:lnTo>
                  <a:lnTo>
                    <a:pt x="5706777" y="3017173"/>
                  </a:lnTo>
                  <a:lnTo>
                    <a:pt x="5661622" y="3028250"/>
                  </a:lnTo>
                  <a:lnTo>
                    <a:pt x="5616690" y="3039888"/>
                  </a:lnTo>
                  <a:lnTo>
                    <a:pt x="5571986" y="3052082"/>
                  </a:lnTo>
                  <a:lnTo>
                    <a:pt x="5527512" y="3064829"/>
                  </a:lnTo>
                  <a:lnTo>
                    <a:pt x="5483272" y="3078124"/>
                  </a:lnTo>
                  <a:lnTo>
                    <a:pt x="5439271" y="3091964"/>
                  </a:lnTo>
                  <a:lnTo>
                    <a:pt x="5395513" y="3106345"/>
                  </a:lnTo>
                  <a:lnTo>
                    <a:pt x="5352001" y="3121263"/>
                  </a:lnTo>
                  <a:lnTo>
                    <a:pt x="5308740" y="3136714"/>
                  </a:lnTo>
                  <a:lnTo>
                    <a:pt x="5265733" y="3152694"/>
                  </a:lnTo>
                  <a:lnTo>
                    <a:pt x="5222984" y="3169200"/>
                  </a:lnTo>
                  <a:lnTo>
                    <a:pt x="5180497" y="3186226"/>
                  </a:lnTo>
                  <a:lnTo>
                    <a:pt x="5138276" y="3203770"/>
                  </a:lnTo>
                  <a:lnTo>
                    <a:pt x="5096326" y="3221827"/>
                  </a:lnTo>
                  <a:lnTo>
                    <a:pt x="5054649" y="3240394"/>
                  </a:lnTo>
                  <a:lnTo>
                    <a:pt x="5013250" y="3259466"/>
                  </a:lnTo>
                  <a:lnTo>
                    <a:pt x="4972133" y="3279040"/>
                  </a:lnTo>
                  <a:lnTo>
                    <a:pt x="4931302" y="3299112"/>
                  </a:lnTo>
                  <a:lnTo>
                    <a:pt x="4890760" y="3319677"/>
                  </a:lnTo>
                  <a:lnTo>
                    <a:pt x="4850512" y="3340732"/>
                  </a:lnTo>
                  <a:lnTo>
                    <a:pt x="4810561" y="3362273"/>
                  </a:lnTo>
                  <a:lnTo>
                    <a:pt x="4770912" y="3384296"/>
                  </a:lnTo>
                  <a:lnTo>
                    <a:pt x="4731568" y="3406797"/>
                  </a:lnTo>
                  <a:lnTo>
                    <a:pt x="4692533" y="3429772"/>
                  </a:lnTo>
                  <a:lnTo>
                    <a:pt x="4653812" y="3453218"/>
                  </a:lnTo>
                  <a:lnTo>
                    <a:pt x="4615407" y="3477129"/>
                  </a:lnTo>
                  <a:lnTo>
                    <a:pt x="4577324" y="3501503"/>
                  </a:lnTo>
                  <a:lnTo>
                    <a:pt x="4539566" y="3526336"/>
                  </a:lnTo>
                  <a:lnTo>
                    <a:pt x="4502136" y="3551623"/>
                  </a:lnTo>
                  <a:lnTo>
                    <a:pt x="4465039" y="3577360"/>
                  </a:lnTo>
                  <a:lnTo>
                    <a:pt x="4428279" y="3603545"/>
                  </a:lnTo>
                  <a:lnTo>
                    <a:pt x="4391860" y="3630171"/>
                  </a:lnTo>
                  <a:lnTo>
                    <a:pt x="4355786" y="3657237"/>
                  </a:lnTo>
                  <a:lnTo>
                    <a:pt x="4320059" y="3684738"/>
                  </a:lnTo>
                  <a:lnTo>
                    <a:pt x="4284686" y="3712669"/>
                  </a:lnTo>
                  <a:lnTo>
                    <a:pt x="4249668" y="3741028"/>
                  </a:lnTo>
                  <a:lnTo>
                    <a:pt x="4215011" y="3769810"/>
                  </a:lnTo>
                  <a:lnTo>
                    <a:pt x="4180718" y="3799011"/>
                  </a:lnTo>
                  <a:lnTo>
                    <a:pt x="4146794" y="3828627"/>
                  </a:lnTo>
                  <a:lnTo>
                    <a:pt x="4113241" y="3858654"/>
                  </a:lnTo>
                  <a:lnTo>
                    <a:pt x="4080064" y="3889089"/>
                  </a:lnTo>
                  <a:lnTo>
                    <a:pt x="4047268" y="3919927"/>
                  </a:lnTo>
                  <a:lnTo>
                    <a:pt x="4014855" y="3951165"/>
                  </a:lnTo>
                  <a:lnTo>
                    <a:pt x="3982830" y="3982799"/>
                  </a:lnTo>
                  <a:lnTo>
                    <a:pt x="3951196" y="4014824"/>
                  </a:lnTo>
                  <a:lnTo>
                    <a:pt x="3919958" y="4047237"/>
                  </a:lnTo>
                  <a:lnTo>
                    <a:pt x="3889120" y="4080034"/>
                  </a:lnTo>
                  <a:lnTo>
                    <a:pt x="3858685" y="4113211"/>
                  </a:lnTo>
                  <a:lnTo>
                    <a:pt x="3828658" y="4146763"/>
                  </a:lnTo>
                  <a:lnTo>
                    <a:pt x="3799042" y="4180688"/>
                  </a:lnTo>
                  <a:lnTo>
                    <a:pt x="3769841" y="4214981"/>
                  </a:lnTo>
                  <a:lnTo>
                    <a:pt x="3741059" y="4249638"/>
                  </a:lnTo>
                  <a:lnTo>
                    <a:pt x="3712701" y="4284656"/>
                  </a:lnTo>
                  <a:lnTo>
                    <a:pt x="3684769" y="4320030"/>
                  </a:lnTo>
                  <a:lnTo>
                    <a:pt x="3657269" y="4355756"/>
                  </a:lnTo>
                  <a:lnTo>
                    <a:pt x="3630203" y="4391831"/>
                  </a:lnTo>
                  <a:lnTo>
                    <a:pt x="3603576" y="4428250"/>
                  </a:lnTo>
                  <a:lnTo>
                    <a:pt x="3577392" y="4465010"/>
                  </a:lnTo>
                  <a:lnTo>
                    <a:pt x="3551655" y="4502107"/>
                  </a:lnTo>
                  <a:lnTo>
                    <a:pt x="3526368" y="4539537"/>
                  </a:lnTo>
                  <a:lnTo>
                    <a:pt x="3501535" y="4577295"/>
                  </a:lnTo>
                  <a:lnTo>
                    <a:pt x="3477161" y="4615379"/>
                  </a:lnTo>
                  <a:lnTo>
                    <a:pt x="3453250" y="4653784"/>
                  </a:lnTo>
                  <a:lnTo>
                    <a:pt x="3429804" y="4692505"/>
                  </a:lnTo>
                  <a:lnTo>
                    <a:pt x="3406829" y="4731540"/>
                  </a:lnTo>
                  <a:lnTo>
                    <a:pt x="3384328" y="4770884"/>
                  </a:lnTo>
                  <a:lnTo>
                    <a:pt x="3362305" y="4810534"/>
                  </a:lnTo>
                  <a:lnTo>
                    <a:pt x="3340764" y="4850485"/>
                  </a:lnTo>
                  <a:lnTo>
                    <a:pt x="3319709" y="4890733"/>
                  </a:lnTo>
                  <a:lnTo>
                    <a:pt x="3299144" y="4931275"/>
                  </a:lnTo>
                  <a:lnTo>
                    <a:pt x="3279072" y="4972106"/>
                  </a:lnTo>
                  <a:lnTo>
                    <a:pt x="3259499" y="5013224"/>
                  </a:lnTo>
                  <a:lnTo>
                    <a:pt x="3240426" y="5054623"/>
                  </a:lnTo>
                  <a:lnTo>
                    <a:pt x="3221860" y="5096300"/>
                  </a:lnTo>
                  <a:lnTo>
                    <a:pt x="3203803" y="5138251"/>
                  </a:lnTo>
                  <a:lnTo>
                    <a:pt x="3186259" y="5180471"/>
                  </a:lnTo>
                  <a:lnTo>
                    <a:pt x="3169232" y="5222958"/>
                  </a:lnTo>
                  <a:lnTo>
                    <a:pt x="3152727" y="5265708"/>
                  </a:lnTo>
                  <a:lnTo>
                    <a:pt x="3136747" y="5308715"/>
                  </a:lnTo>
                  <a:lnTo>
                    <a:pt x="3121296" y="5351977"/>
                  </a:lnTo>
                  <a:lnTo>
                    <a:pt x="3106378" y="5395489"/>
                  </a:lnTo>
                  <a:lnTo>
                    <a:pt x="3091997" y="5439247"/>
                  </a:lnTo>
                  <a:lnTo>
                    <a:pt x="3078157" y="5483248"/>
                  </a:lnTo>
                  <a:lnTo>
                    <a:pt x="3064861" y="5527488"/>
                  </a:lnTo>
                  <a:lnTo>
                    <a:pt x="3052115" y="5571962"/>
                  </a:lnTo>
                  <a:lnTo>
                    <a:pt x="3039921" y="5616667"/>
                  </a:lnTo>
                  <a:lnTo>
                    <a:pt x="3028283" y="5661599"/>
                  </a:lnTo>
                  <a:lnTo>
                    <a:pt x="3017206" y="5706754"/>
                  </a:lnTo>
                  <a:lnTo>
                    <a:pt x="3006693" y="5752128"/>
                  </a:lnTo>
                  <a:lnTo>
                    <a:pt x="2996749" y="5797717"/>
                  </a:lnTo>
                  <a:lnTo>
                    <a:pt x="2987377" y="5843517"/>
                  </a:lnTo>
                  <a:lnTo>
                    <a:pt x="2978582" y="5889524"/>
                  </a:lnTo>
                  <a:lnTo>
                    <a:pt x="2970366" y="5935734"/>
                  </a:lnTo>
                  <a:lnTo>
                    <a:pt x="2962734" y="5982144"/>
                  </a:lnTo>
                  <a:lnTo>
                    <a:pt x="2955691" y="6028749"/>
                  </a:lnTo>
                  <a:lnTo>
                    <a:pt x="2949239" y="6075546"/>
                  </a:lnTo>
                  <a:lnTo>
                    <a:pt x="2943383" y="6122531"/>
                  </a:lnTo>
                  <a:lnTo>
                    <a:pt x="2938127" y="6169699"/>
                  </a:lnTo>
                  <a:lnTo>
                    <a:pt x="2933474" y="6217046"/>
                  </a:lnTo>
                  <a:lnTo>
                    <a:pt x="2929429" y="6264570"/>
                  </a:lnTo>
                  <a:lnTo>
                    <a:pt x="2925996" y="6312265"/>
                  </a:lnTo>
                  <a:lnTo>
                    <a:pt x="2923178" y="6360129"/>
                  </a:lnTo>
                  <a:lnTo>
                    <a:pt x="2920980" y="6408156"/>
                  </a:lnTo>
                  <a:lnTo>
                    <a:pt x="2919404" y="6456343"/>
                  </a:lnTo>
                  <a:lnTo>
                    <a:pt x="2918456" y="6504687"/>
                  </a:lnTo>
                  <a:lnTo>
                    <a:pt x="2918139" y="6553183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1"/>
          <p:cNvSpPr txBox="1">
            <a:spLocks noGrp="1"/>
          </p:cNvSpPr>
          <p:nvPr>
            <p:ph type="body" idx="1"/>
          </p:nvPr>
        </p:nvSpPr>
        <p:spPr>
          <a:xfrm>
            <a:off x="8579600" y="2040887"/>
            <a:ext cx="8390100" cy="62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5080" lvl="0" indent="0" algn="l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200" dirty="0"/>
              <a:t>R: Exploratory Data Analysis – Using Dataset Global Superstore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313113" y="1811884"/>
            <a:ext cx="1111827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Profit vs Discount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D1D80-2749-45AD-8ABA-E0CC92D5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621"/>
            <a:ext cx="12598972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93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446928" y="1935163"/>
            <a:ext cx="1185059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Profit vs Region vs Sub-Category</a:t>
            </a:r>
            <a:endParaRPr sz="54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CB878-49C2-492E-A43B-26E42CFEA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7663"/>
            <a:ext cx="127444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5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789709" y="1809324"/>
            <a:ext cx="141732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Sales vs Category vs Region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C0B7E-D221-4156-913B-68855E952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2" y="3251613"/>
            <a:ext cx="11249556" cy="7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26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748146" y="1828515"/>
            <a:ext cx="104289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Profit vs Category vs Region</a:t>
            </a:r>
            <a:endParaRPr sz="54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6E5E9-EB09-4FB2-989F-E3767F61A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5" y="3186565"/>
            <a:ext cx="11732903" cy="670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3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1662545" y="356622"/>
            <a:ext cx="865039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correlation matrix between sales, discount, quantity, profit</a:t>
            </a:r>
            <a:endParaRPr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4559C-B06C-4B33-B698-1C420F15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4" y="1997878"/>
            <a:ext cx="9268425" cy="6840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655133-D879-45ED-AF62-1F1B504AA603}"/>
              </a:ext>
            </a:extLst>
          </p:cNvPr>
          <p:cNvSpPr txBox="1"/>
          <p:nvPr/>
        </p:nvSpPr>
        <p:spPr>
          <a:xfrm>
            <a:off x="8660823" y="4402265"/>
            <a:ext cx="9341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21A7DA-8E51-42E2-BC6C-77249344A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856" y="3855185"/>
            <a:ext cx="8650393" cy="33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2372939" y="4543351"/>
            <a:ext cx="104289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Insights and Advice</a:t>
            </a:r>
            <a:endParaRPr sz="7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4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2372939" y="4543351"/>
            <a:ext cx="104289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Thank you </a:t>
            </a:r>
            <a:r>
              <a:rPr lang="en-US" sz="6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Wingdings" panose="05000000000000000000" pitchFamily="2" charset="2"/>
              </a:rPr>
              <a:t></a:t>
            </a:r>
            <a:endParaRPr sz="7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022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C96E0-4046-47A6-BB0A-2B3CAF8C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14" y="866775"/>
            <a:ext cx="10988386" cy="3964998"/>
          </a:xfrm>
          <a:prstGeom prst="rect">
            <a:avLst/>
          </a:prstGeom>
        </p:spPr>
      </p:pic>
      <p:sp>
        <p:nvSpPr>
          <p:cNvPr id="4" name="Google Shape;230;ge4c402324c_0_110">
            <a:extLst>
              <a:ext uri="{FF2B5EF4-FFF2-40B4-BE49-F238E27FC236}">
                <a16:creationId xmlns:a16="http://schemas.microsoft.com/office/drawing/2014/main" id="{3A2B71AE-D8C0-458D-9E3E-9752E2FFDCF3}"/>
              </a:ext>
            </a:extLst>
          </p:cNvPr>
          <p:cNvSpPr txBox="1"/>
          <p:nvPr/>
        </p:nvSpPr>
        <p:spPr>
          <a:xfrm>
            <a:off x="0" y="0"/>
            <a:ext cx="104289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Attachment</a:t>
            </a:r>
            <a:endParaRPr sz="48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ED107-0229-4223-9DDD-5F18E28814CE}"/>
              </a:ext>
            </a:extLst>
          </p:cNvPr>
          <p:cNvSpPr txBox="1"/>
          <p:nvPr/>
        </p:nvSpPr>
        <p:spPr>
          <a:xfrm>
            <a:off x="12136582" y="235880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15B84-C22B-4542-875F-7BB3AA8A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4" y="5084982"/>
            <a:ext cx="10988386" cy="1320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86D261-9B15-4864-8F84-78A449695BAB}"/>
              </a:ext>
            </a:extLst>
          </p:cNvPr>
          <p:cNvSpPr txBox="1"/>
          <p:nvPr/>
        </p:nvSpPr>
        <p:spPr>
          <a:xfrm>
            <a:off x="12136582" y="575907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DD579C-0156-401C-AEB7-1C91DD187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891" y="7332704"/>
            <a:ext cx="9705109" cy="27344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BFE8A0-A98E-4DAE-A88B-4F2053894B20}"/>
              </a:ext>
            </a:extLst>
          </p:cNvPr>
          <p:cNvSpPr txBox="1"/>
          <p:nvPr/>
        </p:nvSpPr>
        <p:spPr>
          <a:xfrm>
            <a:off x="7333248" y="6667301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3. Data Cleaning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881AFA-CC79-46DA-A0C0-7F550842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14" y="7306302"/>
            <a:ext cx="8369877" cy="27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4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28A85-0957-45A9-AA2F-849A7C3C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7" y="974580"/>
            <a:ext cx="12958496" cy="1154198"/>
          </a:xfrm>
          <a:prstGeom prst="rect">
            <a:avLst/>
          </a:prstGeom>
        </p:spPr>
      </p:pic>
      <p:sp>
        <p:nvSpPr>
          <p:cNvPr id="3" name="Google Shape;207;ge4c402324c_0_60">
            <a:extLst>
              <a:ext uri="{FF2B5EF4-FFF2-40B4-BE49-F238E27FC236}">
                <a16:creationId xmlns:a16="http://schemas.microsoft.com/office/drawing/2014/main" id="{5B7144A8-6E7D-47DC-9554-5E5F8C5DB9B9}"/>
              </a:ext>
            </a:extLst>
          </p:cNvPr>
          <p:cNvSpPr txBox="1"/>
          <p:nvPr/>
        </p:nvSpPr>
        <p:spPr>
          <a:xfrm>
            <a:off x="163427" y="174391"/>
            <a:ext cx="104289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Orders by Region</a:t>
            </a:r>
            <a:endParaRPr sz="44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06E87-2693-44B7-9605-245B065F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7" y="3282976"/>
            <a:ext cx="10937720" cy="2519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0D470-EC69-42DB-8208-0DC1A868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7" y="6186112"/>
            <a:ext cx="8646910" cy="3126308"/>
          </a:xfrm>
          <a:prstGeom prst="rect">
            <a:avLst/>
          </a:prstGeom>
        </p:spPr>
      </p:pic>
      <p:sp>
        <p:nvSpPr>
          <p:cNvPr id="6" name="Google Shape;207;ge4c402324c_0_60">
            <a:extLst>
              <a:ext uri="{FF2B5EF4-FFF2-40B4-BE49-F238E27FC236}">
                <a16:creationId xmlns:a16="http://schemas.microsoft.com/office/drawing/2014/main" id="{E15F95C8-E3BE-4389-9A4B-29812314C0BC}"/>
              </a:ext>
            </a:extLst>
          </p:cNvPr>
          <p:cNvSpPr txBox="1"/>
          <p:nvPr/>
        </p:nvSpPr>
        <p:spPr>
          <a:xfrm>
            <a:off x="163427" y="2128778"/>
            <a:ext cx="1354974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Sales by Category and tree map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1923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DA986-6054-4396-BA47-FF244ED79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25" y="1675101"/>
            <a:ext cx="11215994" cy="2447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867836-A021-475A-B61F-8EA273BE2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291" y="1675101"/>
            <a:ext cx="7591684" cy="1716481"/>
          </a:xfrm>
          <a:prstGeom prst="rect">
            <a:avLst/>
          </a:prstGeom>
        </p:spPr>
      </p:pic>
      <p:sp>
        <p:nvSpPr>
          <p:cNvPr id="4" name="Google Shape;207;ge4c402324c_0_60">
            <a:extLst>
              <a:ext uri="{FF2B5EF4-FFF2-40B4-BE49-F238E27FC236}">
                <a16:creationId xmlns:a16="http://schemas.microsoft.com/office/drawing/2014/main" id="{1DD8FB96-E022-41D1-A91C-1641FD50D758}"/>
              </a:ext>
            </a:extLst>
          </p:cNvPr>
          <p:cNvSpPr txBox="1"/>
          <p:nvPr/>
        </p:nvSpPr>
        <p:spPr>
          <a:xfrm>
            <a:off x="264295" y="281889"/>
            <a:ext cx="12849032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Total sales by market and boxplot</a:t>
            </a:r>
            <a:endParaRPr sz="48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3981-9E9B-4FB9-BAD6-59267917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5" y="5382659"/>
            <a:ext cx="8457345" cy="1563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5D33FC-E671-42D8-B62C-0D6CD75AF390}"/>
              </a:ext>
            </a:extLst>
          </p:cNvPr>
          <p:cNvSpPr txBox="1"/>
          <p:nvPr/>
        </p:nvSpPr>
        <p:spPr>
          <a:xfrm>
            <a:off x="422362" y="473632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Sales vs Quantity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F8678-F6AD-4170-A9F6-6959C2234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93" y="8054709"/>
            <a:ext cx="9394337" cy="1841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B63C1C-D067-4CED-A4DA-B79496CFBE13}"/>
              </a:ext>
            </a:extLst>
          </p:cNvPr>
          <p:cNvSpPr txBox="1"/>
          <p:nvPr/>
        </p:nvSpPr>
        <p:spPr>
          <a:xfrm>
            <a:off x="297193" y="7269508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Sales vs Discount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4330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ird&#10;&#10;Description automatically generated">
            <a:extLst>
              <a:ext uri="{FF2B5EF4-FFF2-40B4-BE49-F238E27FC236}">
                <a16:creationId xmlns:a16="http://schemas.microsoft.com/office/drawing/2014/main" id="{0DCAF6DF-E4DC-4655-B0F3-C5908500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2355957-4566-4CEC-834F-F77675466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74" y="-2825903"/>
            <a:ext cx="11838155" cy="86027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3910BE-2DC1-4B17-936E-6B190BC8C4B0}"/>
              </a:ext>
            </a:extLst>
          </p:cNvPr>
          <p:cNvSpPr txBox="1"/>
          <p:nvPr/>
        </p:nvSpPr>
        <p:spPr>
          <a:xfrm>
            <a:off x="3962400" y="952500"/>
            <a:ext cx="92165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ebas Neue" panose="020B0606020202050201" pitchFamily="34" charset="0"/>
              </a:rPr>
              <a:t>About me</a:t>
            </a:r>
            <a:endParaRPr lang="id-ID" sz="4400" dirty="0">
              <a:latin typeface="Bebas Neue" panose="020B0606020202050201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DEAF4-F4D0-4C0B-A164-330C1408F7B0}"/>
              </a:ext>
            </a:extLst>
          </p:cNvPr>
          <p:cNvSpPr txBox="1"/>
          <p:nvPr/>
        </p:nvSpPr>
        <p:spPr>
          <a:xfrm>
            <a:off x="349609" y="41230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A Highly motivated in Earth Science who is currently into Software – Engineer and Data Science in Geothermal Consultant.</a:t>
            </a:r>
            <a:endParaRPr lang="id-ID" sz="2400" dirty="0">
              <a:latin typeface="Montserrat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9E83A-8C2E-4CE0-8D6A-26F6E7F2AB4F}"/>
              </a:ext>
            </a:extLst>
          </p:cNvPr>
          <p:cNvSpPr txBox="1"/>
          <p:nvPr/>
        </p:nvSpPr>
        <p:spPr>
          <a:xfrm>
            <a:off x="457199" y="3102165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400" dirty="0">
                <a:latin typeface="Bebas Neue" panose="020B0606020202050201" pitchFamily="34" charset="0"/>
              </a:rPr>
              <a:t>Kurnia Anwar Ra’if</a:t>
            </a:r>
            <a:endParaRPr lang="id-ID" sz="5400" dirty="0">
              <a:latin typeface="Bebas Neue" panose="020B0606020202050201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3927A4-99AF-4F35-80CB-D4415E69DBF8}"/>
              </a:ext>
            </a:extLst>
          </p:cNvPr>
          <p:cNvSpPr txBox="1"/>
          <p:nvPr/>
        </p:nvSpPr>
        <p:spPr>
          <a:xfrm>
            <a:off x="405719" y="5470449"/>
            <a:ext cx="983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Software Engineer – PT. </a:t>
            </a:r>
            <a:r>
              <a:rPr lang="en-US" sz="2400" dirty="0" err="1">
                <a:latin typeface="Montserrat Medium" panose="00000600000000000000" pitchFamily="2" charset="0"/>
              </a:rPr>
              <a:t>Ailima</a:t>
            </a:r>
            <a:r>
              <a:rPr lang="en-US" sz="2400" dirty="0">
                <a:latin typeface="Montserrat Medium" panose="00000600000000000000" pitchFamily="2" charset="0"/>
              </a:rPr>
              <a:t> Geothermal Consultant ( NOW )</a:t>
            </a:r>
            <a:endParaRPr lang="id-ID" sz="2400" dirty="0">
              <a:latin typeface="Montserrat Medium" panose="000006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9CD62-DA7F-483C-ADB3-8A0F6F375E01}"/>
              </a:ext>
            </a:extLst>
          </p:cNvPr>
          <p:cNvSpPr txBox="1"/>
          <p:nvPr/>
        </p:nvSpPr>
        <p:spPr>
          <a:xfrm>
            <a:off x="367619" y="5978610"/>
            <a:ext cx="1020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Data Analyst – Rock Laboratory Physics ( Aug 2019 – Jan 2020 )</a:t>
            </a:r>
            <a:endParaRPr lang="id-ID" sz="2400" dirty="0">
              <a:latin typeface="Montserrat Medium" panose="000006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F53922-ACFA-4729-B220-879F0251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046" y="3381451"/>
            <a:ext cx="6969628" cy="5227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7BB4B4-68D9-4DEF-AD21-3DA4B23F93B7}"/>
              </a:ext>
            </a:extLst>
          </p:cNvPr>
          <p:cNvSpPr txBox="1"/>
          <p:nvPr/>
        </p:nvSpPr>
        <p:spPr>
          <a:xfrm>
            <a:off x="349609" y="6554262"/>
            <a:ext cx="1020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Medium" panose="00000600000000000000" pitchFamily="2" charset="0"/>
              </a:rPr>
              <a:t>Intern Data Analyst – Nuclear Lab. Osaka Univ, Japan ( Nov 2019 )</a:t>
            </a:r>
            <a:endParaRPr lang="id-ID" sz="24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867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F3618-13DA-41A6-A1F7-30F8CD5B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88" y="1402731"/>
            <a:ext cx="7719575" cy="12779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C7C6C-C09E-42C7-802B-205FB7A5585A}"/>
              </a:ext>
            </a:extLst>
          </p:cNvPr>
          <p:cNvSpPr txBox="1"/>
          <p:nvPr/>
        </p:nvSpPr>
        <p:spPr>
          <a:xfrm>
            <a:off x="473088" y="590146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Profit vs Discount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756E58-209B-4B88-AF01-39A78546C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8" y="3673334"/>
            <a:ext cx="10092632" cy="185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1E13-399E-4D1D-9194-D0A7FF2C2AA0}"/>
              </a:ext>
            </a:extLst>
          </p:cNvPr>
          <p:cNvSpPr txBox="1"/>
          <p:nvPr/>
        </p:nvSpPr>
        <p:spPr>
          <a:xfrm>
            <a:off x="473088" y="2853847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Profit vs Region vs Sub-Category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C5890-F068-4237-A357-FB23D04D3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88" y="6216658"/>
            <a:ext cx="11249557" cy="210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F3C598-6602-4F93-B6F7-709A5C0F141E}"/>
              </a:ext>
            </a:extLst>
          </p:cNvPr>
          <p:cNvSpPr txBox="1"/>
          <p:nvPr/>
        </p:nvSpPr>
        <p:spPr>
          <a:xfrm>
            <a:off x="473088" y="569607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Sales vs Category vs Region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74321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A8F004-E2EB-4506-9E98-95FA85D8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" y="1990008"/>
            <a:ext cx="13409089" cy="1833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1B09F-C865-4363-B3FC-33FF4E00D5B9}"/>
              </a:ext>
            </a:extLst>
          </p:cNvPr>
          <p:cNvSpPr txBox="1"/>
          <p:nvPr/>
        </p:nvSpPr>
        <p:spPr>
          <a:xfrm>
            <a:off x="438149" y="1103289"/>
            <a:ext cx="9144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Profit vs Category vs Region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0C3F1-5040-42FE-82B9-37D0A40D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" y="5143500"/>
            <a:ext cx="9370570" cy="2281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168DFA-984D-4236-9D43-916B7B4658A8}"/>
              </a:ext>
            </a:extLst>
          </p:cNvPr>
          <p:cNvSpPr txBox="1"/>
          <p:nvPr/>
        </p:nvSpPr>
        <p:spPr>
          <a:xfrm>
            <a:off x="438149" y="4330865"/>
            <a:ext cx="1153217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/>
            <a:r>
              <a:rPr lang="en-US" sz="3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Code : Cor-matrix sales, discount, quantity, profit</a:t>
            </a: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0516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10705951" y="0"/>
            <a:ext cx="7589010" cy="10287000"/>
          </a:xfrm>
          <a:custGeom>
            <a:avLst/>
            <a:gdLst/>
            <a:ahLst/>
            <a:cxnLst/>
            <a:rect l="l" t="t" r="r" b="b"/>
            <a:pathLst>
              <a:path w="8902065" h="10287000" extrusionOk="0">
                <a:moveTo>
                  <a:pt x="8901532" y="10287000"/>
                </a:moveTo>
                <a:lnTo>
                  <a:pt x="2473700" y="10287000"/>
                </a:lnTo>
                <a:lnTo>
                  <a:pt x="2449070" y="10267288"/>
                </a:lnTo>
                <a:lnTo>
                  <a:pt x="2407286" y="10233286"/>
                </a:lnTo>
                <a:lnTo>
                  <a:pt x="2365780" y="10198934"/>
                </a:lnTo>
                <a:lnTo>
                  <a:pt x="2324562" y="10164248"/>
                </a:lnTo>
                <a:lnTo>
                  <a:pt x="2283633" y="10129231"/>
                </a:lnTo>
                <a:lnTo>
                  <a:pt x="2242992" y="10093881"/>
                </a:lnTo>
                <a:lnTo>
                  <a:pt x="2202639" y="10058202"/>
                </a:lnTo>
                <a:lnTo>
                  <a:pt x="2162574" y="10022192"/>
                </a:lnTo>
                <a:lnTo>
                  <a:pt x="2122804" y="9985846"/>
                </a:lnTo>
                <a:lnTo>
                  <a:pt x="2083338" y="9949184"/>
                </a:lnTo>
                <a:lnTo>
                  <a:pt x="2044176" y="9912203"/>
                </a:lnTo>
                <a:lnTo>
                  <a:pt x="2005318" y="9874905"/>
                </a:lnTo>
                <a:lnTo>
                  <a:pt x="1966764" y="9837288"/>
                </a:lnTo>
                <a:lnTo>
                  <a:pt x="1928513" y="9799351"/>
                </a:lnTo>
                <a:lnTo>
                  <a:pt x="1890574" y="9761100"/>
                </a:lnTo>
                <a:lnTo>
                  <a:pt x="1852955" y="9722544"/>
                </a:lnTo>
                <a:lnTo>
                  <a:pt x="1815654" y="9683683"/>
                </a:lnTo>
                <a:lnTo>
                  <a:pt x="1778673" y="9644520"/>
                </a:lnTo>
                <a:lnTo>
                  <a:pt x="1742012" y="9605055"/>
                </a:lnTo>
                <a:lnTo>
                  <a:pt x="1705670" y="9565290"/>
                </a:lnTo>
                <a:lnTo>
                  <a:pt x="1669654" y="9525220"/>
                </a:lnTo>
                <a:lnTo>
                  <a:pt x="1633972" y="9484863"/>
                </a:lnTo>
                <a:lnTo>
                  <a:pt x="1598624" y="9444220"/>
                </a:lnTo>
                <a:lnTo>
                  <a:pt x="1563609" y="9403290"/>
                </a:lnTo>
                <a:lnTo>
                  <a:pt x="1528928" y="9362071"/>
                </a:lnTo>
                <a:lnTo>
                  <a:pt x="1494580" y="9320563"/>
                </a:lnTo>
                <a:lnTo>
                  <a:pt x="1460573" y="9278785"/>
                </a:lnTo>
                <a:lnTo>
                  <a:pt x="1426914" y="9236733"/>
                </a:lnTo>
                <a:lnTo>
                  <a:pt x="1393602" y="9194406"/>
                </a:lnTo>
                <a:lnTo>
                  <a:pt x="1360638" y="9151808"/>
                </a:lnTo>
                <a:lnTo>
                  <a:pt x="1328021" y="9108939"/>
                </a:lnTo>
                <a:lnTo>
                  <a:pt x="1295751" y="9065801"/>
                </a:lnTo>
                <a:lnTo>
                  <a:pt x="1263835" y="9022399"/>
                </a:lnTo>
                <a:lnTo>
                  <a:pt x="1232280" y="8978741"/>
                </a:lnTo>
                <a:lnTo>
                  <a:pt x="1201086" y="8934828"/>
                </a:lnTo>
                <a:lnTo>
                  <a:pt x="1170252" y="8890663"/>
                </a:lnTo>
                <a:lnTo>
                  <a:pt x="1139778" y="8846247"/>
                </a:lnTo>
                <a:lnTo>
                  <a:pt x="1109664" y="8801584"/>
                </a:lnTo>
                <a:lnTo>
                  <a:pt x="1079917" y="8756665"/>
                </a:lnTo>
                <a:lnTo>
                  <a:pt x="1050542" y="8711510"/>
                </a:lnTo>
                <a:lnTo>
                  <a:pt x="1021539" y="8666120"/>
                </a:lnTo>
                <a:lnTo>
                  <a:pt x="992909" y="8620495"/>
                </a:lnTo>
                <a:lnTo>
                  <a:pt x="964650" y="8574636"/>
                </a:lnTo>
                <a:lnTo>
                  <a:pt x="936764" y="8528543"/>
                </a:lnTo>
                <a:lnTo>
                  <a:pt x="909257" y="8482214"/>
                </a:lnTo>
                <a:lnTo>
                  <a:pt x="882133" y="8435669"/>
                </a:lnTo>
                <a:lnTo>
                  <a:pt x="855393" y="8388909"/>
                </a:lnTo>
                <a:lnTo>
                  <a:pt x="829036" y="8341934"/>
                </a:lnTo>
                <a:lnTo>
                  <a:pt x="803063" y="8294744"/>
                </a:lnTo>
                <a:lnTo>
                  <a:pt x="777473" y="8247339"/>
                </a:lnTo>
                <a:lnTo>
                  <a:pt x="752271" y="8199725"/>
                </a:lnTo>
                <a:lnTo>
                  <a:pt x="727463" y="8151911"/>
                </a:lnTo>
                <a:lnTo>
                  <a:pt x="703049" y="8103898"/>
                </a:lnTo>
                <a:lnTo>
                  <a:pt x="679029" y="8055688"/>
                </a:lnTo>
                <a:lnTo>
                  <a:pt x="655402" y="8007281"/>
                </a:lnTo>
                <a:lnTo>
                  <a:pt x="632169" y="7958680"/>
                </a:lnTo>
                <a:lnTo>
                  <a:pt x="609334" y="7909881"/>
                </a:lnTo>
                <a:lnTo>
                  <a:pt x="586902" y="7860906"/>
                </a:lnTo>
                <a:lnTo>
                  <a:pt x="564873" y="7811754"/>
                </a:lnTo>
                <a:lnTo>
                  <a:pt x="543247" y="7762424"/>
                </a:lnTo>
                <a:lnTo>
                  <a:pt x="522023" y="7712915"/>
                </a:lnTo>
                <a:lnTo>
                  <a:pt x="501203" y="7663227"/>
                </a:lnTo>
                <a:lnTo>
                  <a:pt x="480791" y="7613370"/>
                </a:lnTo>
                <a:lnTo>
                  <a:pt x="460789" y="7563354"/>
                </a:lnTo>
                <a:lnTo>
                  <a:pt x="441198" y="7513179"/>
                </a:lnTo>
                <a:lnTo>
                  <a:pt x="422019" y="7462844"/>
                </a:lnTo>
                <a:lnTo>
                  <a:pt x="403251" y="7412348"/>
                </a:lnTo>
                <a:lnTo>
                  <a:pt x="384895" y="7361690"/>
                </a:lnTo>
                <a:lnTo>
                  <a:pt x="366952" y="7310894"/>
                </a:lnTo>
                <a:lnTo>
                  <a:pt x="349429" y="7259958"/>
                </a:lnTo>
                <a:lnTo>
                  <a:pt x="332324" y="7208883"/>
                </a:lnTo>
                <a:lnTo>
                  <a:pt x="315637" y="7157670"/>
                </a:lnTo>
                <a:lnTo>
                  <a:pt x="299369" y="7106320"/>
                </a:lnTo>
                <a:lnTo>
                  <a:pt x="283519" y="7054832"/>
                </a:lnTo>
                <a:lnTo>
                  <a:pt x="268092" y="7003217"/>
                </a:lnTo>
                <a:lnTo>
                  <a:pt x="253089" y="6951484"/>
                </a:lnTo>
                <a:lnTo>
                  <a:pt x="238510" y="6899632"/>
                </a:lnTo>
                <a:lnTo>
                  <a:pt x="224357" y="6847662"/>
                </a:lnTo>
                <a:lnTo>
                  <a:pt x="210628" y="6795573"/>
                </a:lnTo>
                <a:lnTo>
                  <a:pt x="197325" y="6743366"/>
                </a:lnTo>
                <a:lnTo>
                  <a:pt x="184448" y="6691051"/>
                </a:lnTo>
                <a:lnTo>
                  <a:pt x="172002" y="6638640"/>
                </a:lnTo>
                <a:lnTo>
                  <a:pt x="159985" y="6586135"/>
                </a:lnTo>
                <a:lnTo>
                  <a:pt x="148399" y="6533534"/>
                </a:lnTo>
                <a:lnTo>
                  <a:pt x="137242" y="6480841"/>
                </a:lnTo>
                <a:lnTo>
                  <a:pt x="126516" y="6428054"/>
                </a:lnTo>
                <a:lnTo>
                  <a:pt x="116222" y="6375171"/>
                </a:lnTo>
                <a:lnTo>
                  <a:pt x="106362" y="6322213"/>
                </a:lnTo>
                <a:lnTo>
                  <a:pt x="96936" y="6269180"/>
                </a:lnTo>
                <a:lnTo>
                  <a:pt x="87945" y="6216073"/>
                </a:lnTo>
                <a:lnTo>
                  <a:pt x="79388" y="6162891"/>
                </a:lnTo>
                <a:lnTo>
                  <a:pt x="71265" y="6109634"/>
                </a:lnTo>
                <a:lnTo>
                  <a:pt x="63578" y="6056303"/>
                </a:lnTo>
                <a:lnTo>
                  <a:pt x="56329" y="6002922"/>
                </a:lnTo>
                <a:lnTo>
                  <a:pt x="49517" y="5949490"/>
                </a:lnTo>
                <a:lnTo>
                  <a:pt x="43142" y="5896005"/>
                </a:lnTo>
                <a:lnTo>
                  <a:pt x="37205" y="5842466"/>
                </a:lnTo>
                <a:lnTo>
                  <a:pt x="31705" y="5788871"/>
                </a:lnTo>
                <a:lnTo>
                  <a:pt x="26644" y="5735242"/>
                </a:lnTo>
                <a:lnTo>
                  <a:pt x="22022" y="5681575"/>
                </a:lnTo>
                <a:lnTo>
                  <a:pt x="17840" y="5627873"/>
                </a:lnTo>
                <a:lnTo>
                  <a:pt x="14097" y="5574139"/>
                </a:lnTo>
                <a:lnTo>
                  <a:pt x="10794" y="5520374"/>
                </a:lnTo>
                <a:lnTo>
                  <a:pt x="7931" y="5466580"/>
                </a:lnTo>
                <a:lnTo>
                  <a:pt x="5507" y="5412755"/>
                </a:lnTo>
                <a:lnTo>
                  <a:pt x="3524" y="5358921"/>
                </a:lnTo>
                <a:lnTo>
                  <a:pt x="1982" y="5305079"/>
                </a:lnTo>
                <a:lnTo>
                  <a:pt x="881" y="5251227"/>
                </a:lnTo>
                <a:lnTo>
                  <a:pt x="220" y="5197367"/>
                </a:lnTo>
                <a:lnTo>
                  <a:pt x="0" y="5143498"/>
                </a:lnTo>
                <a:lnTo>
                  <a:pt x="220" y="5089630"/>
                </a:lnTo>
                <a:lnTo>
                  <a:pt x="881" y="5035770"/>
                </a:lnTo>
                <a:lnTo>
                  <a:pt x="1982" y="4981918"/>
                </a:lnTo>
                <a:lnTo>
                  <a:pt x="3524" y="4928076"/>
                </a:lnTo>
                <a:lnTo>
                  <a:pt x="5507" y="4874242"/>
                </a:lnTo>
                <a:lnTo>
                  <a:pt x="7931" y="4820417"/>
                </a:lnTo>
                <a:lnTo>
                  <a:pt x="10794" y="4766623"/>
                </a:lnTo>
                <a:lnTo>
                  <a:pt x="14097" y="4712858"/>
                </a:lnTo>
                <a:lnTo>
                  <a:pt x="17840" y="4659123"/>
                </a:lnTo>
                <a:lnTo>
                  <a:pt x="22022" y="4605422"/>
                </a:lnTo>
                <a:lnTo>
                  <a:pt x="26644" y="4551755"/>
                </a:lnTo>
                <a:lnTo>
                  <a:pt x="31705" y="4498126"/>
                </a:lnTo>
                <a:lnTo>
                  <a:pt x="37205" y="4444531"/>
                </a:lnTo>
                <a:lnTo>
                  <a:pt x="43142" y="4390992"/>
                </a:lnTo>
                <a:lnTo>
                  <a:pt x="49517" y="4337507"/>
                </a:lnTo>
                <a:lnTo>
                  <a:pt x="56329" y="4284075"/>
                </a:lnTo>
                <a:lnTo>
                  <a:pt x="63578" y="4230694"/>
                </a:lnTo>
                <a:lnTo>
                  <a:pt x="71265" y="4177362"/>
                </a:lnTo>
                <a:lnTo>
                  <a:pt x="79388" y="4124106"/>
                </a:lnTo>
                <a:lnTo>
                  <a:pt x="87945" y="4070924"/>
                </a:lnTo>
                <a:lnTo>
                  <a:pt x="96936" y="4017817"/>
                </a:lnTo>
                <a:lnTo>
                  <a:pt x="106362" y="3964784"/>
                </a:lnTo>
                <a:lnTo>
                  <a:pt x="116222" y="3911826"/>
                </a:lnTo>
                <a:lnTo>
                  <a:pt x="126516" y="3858943"/>
                </a:lnTo>
                <a:lnTo>
                  <a:pt x="137242" y="3806156"/>
                </a:lnTo>
                <a:lnTo>
                  <a:pt x="148399" y="3753462"/>
                </a:lnTo>
                <a:lnTo>
                  <a:pt x="159985" y="3700862"/>
                </a:lnTo>
                <a:lnTo>
                  <a:pt x="172002" y="3648356"/>
                </a:lnTo>
                <a:lnTo>
                  <a:pt x="184448" y="3595946"/>
                </a:lnTo>
                <a:lnTo>
                  <a:pt x="197325" y="3543631"/>
                </a:lnTo>
                <a:lnTo>
                  <a:pt x="210628" y="3491424"/>
                </a:lnTo>
                <a:lnTo>
                  <a:pt x="224357" y="3439335"/>
                </a:lnTo>
                <a:lnTo>
                  <a:pt x="238510" y="3387364"/>
                </a:lnTo>
                <a:lnTo>
                  <a:pt x="253089" y="3335513"/>
                </a:lnTo>
                <a:lnTo>
                  <a:pt x="268092" y="3283779"/>
                </a:lnTo>
                <a:lnTo>
                  <a:pt x="283519" y="3232165"/>
                </a:lnTo>
                <a:lnTo>
                  <a:pt x="299369" y="3180677"/>
                </a:lnTo>
                <a:lnTo>
                  <a:pt x="315637" y="3129327"/>
                </a:lnTo>
                <a:lnTo>
                  <a:pt x="332324" y="3078114"/>
                </a:lnTo>
                <a:lnTo>
                  <a:pt x="349429" y="3027039"/>
                </a:lnTo>
                <a:lnTo>
                  <a:pt x="366952" y="2976103"/>
                </a:lnTo>
                <a:lnTo>
                  <a:pt x="384895" y="2925307"/>
                </a:lnTo>
                <a:lnTo>
                  <a:pt x="403251" y="2874649"/>
                </a:lnTo>
                <a:lnTo>
                  <a:pt x="422019" y="2824153"/>
                </a:lnTo>
                <a:lnTo>
                  <a:pt x="441198" y="2773817"/>
                </a:lnTo>
                <a:lnTo>
                  <a:pt x="460789" y="2723642"/>
                </a:lnTo>
                <a:lnTo>
                  <a:pt x="480791" y="2673627"/>
                </a:lnTo>
                <a:lnTo>
                  <a:pt x="501203" y="2623770"/>
                </a:lnTo>
                <a:lnTo>
                  <a:pt x="522023" y="2574082"/>
                </a:lnTo>
                <a:lnTo>
                  <a:pt x="543247" y="2524573"/>
                </a:lnTo>
                <a:lnTo>
                  <a:pt x="564873" y="2475243"/>
                </a:lnTo>
                <a:lnTo>
                  <a:pt x="586902" y="2426091"/>
                </a:lnTo>
                <a:lnTo>
                  <a:pt x="609334" y="2377115"/>
                </a:lnTo>
                <a:lnTo>
                  <a:pt x="632169" y="2328316"/>
                </a:lnTo>
                <a:lnTo>
                  <a:pt x="655402" y="2279715"/>
                </a:lnTo>
                <a:lnTo>
                  <a:pt x="679029" y="2231309"/>
                </a:lnTo>
                <a:lnTo>
                  <a:pt x="703049" y="2183098"/>
                </a:lnTo>
                <a:lnTo>
                  <a:pt x="727463" y="2135086"/>
                </a:lnTo>
                <a:lnTo>
                  <a:pt x="752271" y="2087272"/>
                </a:lnTo>
                <a:lnTo>
                  <a:pt x="777473" y="2039658"/>
                </a:lnTo>
                <a:lnTo>
                  <a:pt x="803063" y="1992244"/>
                </a:lnTo>
                <a:lnTo>
                  <a:pt x="829036" y="1945051"/>
                </a:lnTo>
                <a:lnTo>
                  <a:pt x="855393" y="1898078"/>
                </a:lnTo>
                <a:lnTo>
                  <a:pt x="882133" y="1851322"/>
                </a:lnTo>
                <a:lnTo>
                  <a:pt x="909257" y="1804781"/>
                </a:lnTo>
                <a:lnTo>
                  <a:pt x="936764" y="1758453"/>
                </a:lnTo>
                <a:lnTo>
                  <a:pt x="964650" y="1712361"/>
                </a:lnTo>
                <a:lnTo>
                  <a:pt x="992909" y="1666502"/>
                </a:lnTo>
                <a:lnTo>
                  <a:pt x="1021539" y="1620877"/>
                </a:lnTo>
                <a:lnTo>
                  <a:pt x="1050542" y="1575486"/>
                </a:lnTo>
                <a:lnTo>
                  <a:pt x="1079917" y="1530332"/>
                </a:lnTo>
                <a:lnTo>
                  <a:pt x="1109664" y="1485413"/>
                </a:lnTo>
                <a:lnTo>
                  <a:pt x="1139778" y="1440750"/>
                </a:lnTo>
                <a:lnTo>
                  <a:pt x="1170252" y="1396334"/>
                </a:lnTo>
                <a:lnTo>
                  <a:pt x="1201086" y="1352169"/>
                </a:lnTo>
                <a:lnTo>
                  <a:pt x="1232280" y="1308256"/>
                </a:lnTo>
                <a:lnTo>
                  <a:pt x="1263835" y="1264598"/>
                </a:lnTo>
                <a:lnTo>
                  <a:pt x="1295751" y="1221196"/>
                </a:lnTo>
                <a:lnTo>
                  <a:pt x="1328021" y="1178058"/>
                </a:lnTo>
                <a:lnTo>
                  <a:pt x="1360638" y="1135190"/>
                </a:lnTo>
                <a:lnTo>
                  <a:pt x="1393602" y="1092592"/>
                </a:lnTo>
                <a:lnTo>
                  <a:pt x="1426914" y="1050266"/>
                </a:lnTo>
                <a:lnTo>
                  <a:pt x="1460573" y="1008211"/>
                </a:lnTo>
                <a:lnTo>
                  <a:pt x="1494580" y="966426"/>
                </a:lnTo>
                <a:lnTo>
                  <a:pt x="1528928" y="924920"/>
                </a:lnTo>
                <a:lnTo>
                  <a:pt x="1563609" y="883703"/>
                </a:lnTo>
                <a:lnTo>
                  <a:pt x="1598624" y="842774"/>
                </a:lnTo>
                <a:lnTo>
                  <a:pt x="1633972" y="802133"/>
                </a:lnTo>
                <a:lnTo>
                  <a:pt x="1669654" y="761780"/>
                </a:lnTo>
                <a:lnTo>
                  <a:pt x="1705670" y="721715"/>
                </a:lnTo>
                <a:lnTo>
                  <a:pt x="1742012" y="681944"/>
                </a:lnTo>
                <a:lnTo>
                  <a:pt x="1778673" y="642478"/>
                </a:lnTo>
                <a:lnTo>
                  <a:pt x="1815654" y="603316"/>
                </a:lnTo>
                <a:lnTo>
                  <a:pt x="1852955" y="564458"/>
                </a:lnTo>
                <a:lnTo>
                  <a:pt x="1890574" y="525904"/>
                </a:lnTo>
                <a:lnTo>
                  <a:pt x="1928513" y="487654"/>
                </a:lnTo>
                <a:lnTo>
                  <a:pt x="1966764" y="449715"/>
                </a:lnTo>
                <a:lnTo>
                  <a:pt x="2005318" y="412095"/>
                </a:lnTo>
                <a:lnTo>
                  <a:pt x="2044176" y="374795"/>
                </a:lnTo>
                <a:lnTo>
                  <a:pt x="2083338" y="337814"/>
                </a:lnTo>
                <a:lnTo>
                  <a:pt x="2122804" y="301152"/>
                </a:lnTo>
                <a:lnTo>
                  <a:pt x="2162574" y="264810"/>
                </a:lnTo>
                <a:lnTo>
                  <a:pt x="2202639" y="228795"/>
                </a:lnTo>
                <a:lnTo>
                  <a:pt x="2242992" y="193113"/>
                </a:lnTo>
                <a:lnTo>
                  <a:pt x="2283633" y="157764"/>
                </a:lnTo>
                <a:lnTo>
                  <a:pt x="2324562" y="122750"/>
                </a:lnTo>
                <a:lnTo>
                  <a:pt x="2365780" y="88068"/>
                </a:lnTo>
                <a:lnTo>
                  <a:pt x="2407286" y="53721"/>
                </a:lnTo>
                <a:lnTo>
                  <a:pt x="2449070" y="19714"/>
                </a:lnTo>
                <a:lnTo>
                  <a:pt x="2473702" y="0"/>
                </a:lnTo>
                <a:lnTo>
                  <a:pt x="8901532" y="0"/>
                </a:lnTo>
                <a:lnTo>
                  <a:pt x="8901532" y="10287000"/>
                </a:lnTo>
                <a:close/>
              </a:path>
            </a:pathLst>
          </a:custGeom>
          <a:solidFill>
            <a:srgbClr val="48A8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 txBox="1"/>
          <p:nvPr/>
        </p:nvSpPr>
        <p:spPr>
          <a:xfrm>
            <a:off x="12260250" y="2846475"/>
            <a:ext cx="5164800" cy="4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0" anchor="t" anchorCtr="0">
            <a:spAutoFit/>
          </a:bodyPr>
          <a:lstStyle/>
          <a:p>
            <a:pPr marL="12700" marR="5080" lvl="0" indent="0" algn="l" rtl="0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sz="63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 &amp; Framework</a:t>
            </a:r>
            <a:endParaRPr sz="6300" b="1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lang="en-US" sz="63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Exploratory Data Analysis</a:t>
            </a:r>
            <a:endParaRPr sz="23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6"/>
          <p:cNvSpPr txBox="1"/>
          <p:nvPr/>
        </p:nvSpPr>
        <p:spPr>
          <a:xfrm>
            <a:off x="2516175" y="239975"/>
            <a:ext cx="8229300" cy="1796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457200" marR="5080" lvl="0" indent="-4064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rebuchet MS"/>
              <a:buAutoNum type="arabicPeriod"/>
            </a:pPr>
            <a:r>
              <a:rPr lang="en-US" sz="28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EDA</a:t>
            </a:r>
            <a:r>
              <a:rPr lang="en-US" sz="28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 u</a:t>
            </a:r>
            <a:r>
              <a:rPr lang="en-US" sz="2800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sing </a:t>
            </a:r>
            <a:r>
              <a:rPr lang="en-US" sz="2800" dirty="0" err="1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ggplot</a:t>
            </a:r>
            <a:endParaRPr lang="en-US" sz="2800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5080" lvl="0" indent="-4064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rebuchet MS"/>
              <a:buAutoNum type="arabicPeriod"/>
            </a:pPr>
            <a:r>
              <a:rPr lang="en-US" sz="2800" b="0" i="0" u="none" strike="noStrike" cap="none" dirty="0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 sz="2800" b="0" i="0" u="none" strike="noStrike" cap="none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5080" lvl="1" indent="-4064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rebuchet MS"/>
              <a:buChar char="○"/>
            </a:pPr>
            <a:endParaRPr sz="2800" dirty="0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4933125" y="1784625"/>
            <a:ext cx="22635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EDA</a:t>
            </a:r>
            <a:endParaRPr sz="2400" b="1"/>
          </a:p>
        </p:txBody>
      </p:sp>
      <p:sp>
        <p:nvSpPr>
          <p:cNvPr id="67" name="Google Shape;67;p6"/>
          <p:cNvSpPr/>
          <p:nvPr/>
        </p:nvSpPr>
        <p:spPr>
          <a:xfrm>
            <a:off x="2681625" y="2988875"/>
            <a:ext cx="22635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Data Type Category</a:t>
            </a:r>
            <a:endParaRPr sz="2400" b="1"/>
          </a:p>
        </p:txBody>
      </p:sp>
      <p:sp>
        <p:nvSpPr>
          <p:cNvPr id="68" name="Google Shape;68;p6"/>
          <p:cNvSpPr/>
          <p:nvPr/>
        </p:nvSpPr>
        <p:spPr>
          <a:xfrm>
            <a:off x="7196625" y="2988875"/>
            <a:ext cx="22635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Data Type Continuous</a:t>
            </a:r>
            <a:endParaRPr sz="2400" b="1"/>
          </a:p>
        </p:txBody>
      </p:sp>
      <p:sp>
        <p:nvSpPr>
          <p:cNvPr id="69" name="Google Shape;69;p6"/>
          <p:cNvSpPr/>
          <p:nvPr/>
        </p:nvSpPr>
        <p:spPr>
          <a:xfrm>
            <a:off x="2681625" y="4338225"/>
            <a:ext cx="22635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Plot</a:t>
            </a:r>
            <a:endParaRPr sz="2400" b="1"/>
          </a:p>
        </p:txBody>
      </p:sp>
      <p:sp>
        <p:nvSpPr>
          <p:cNvPr id="70" name="Google Shape;70;p6"/>
          <p:cNvSpPr/>
          <p:nvPr/>
        </p:nvSpPr>
        <p:spPr>
          <a:xfrm>
            <a:off x="7196625" y="4338225"/>
            <a:ext cx="22635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Plot</a:t>
            </a:r>
            <a:endParaRPr sz="2400" b="1"/>
          </a:p>
        </p:txBody>
      </p:sp>
      <p:sp>
        <p:nvSpPr>
          <p:cNvPr id="71" name="Google Shape;71;p6"/>
          <p:cNvSpPr/>
          <p:nvPr/>
        </p:nvSpPr>
        <p:spPr>
          <a:xfrm>
            <a:off x="4171425" y="7309325"/>
            <a:ext cx="3786900" cy="88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Get Insights</a:t>
            </a:r>
            <a:endParaRPr sz="2400" b="1" dirty="0"/>
          </a:p>
        </p:txBody>
      </p:sp>
      <p:sp>
        <p:nvSpPr>
          <p:cNvPr id="72" name="Google Shape;72;p6"/>
          <p:cNvSpPr/>
          <p:nvPr/>
        </p:nvSpPr>
        <p:spPr>
          <a:xfrm>
            <a:off x="4171425" y="5687575"/>
            <a:ext cx="3786900" cy="126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Merge data information type category and data information + Continuous Data</a:t>
            </a:r>
            <a:endParaRPr sz="2000" b="1" dirty="0"/>
          </a:p>
        </p:txBody>
      </p:sp>
      <p:cxnSp>
        <p:nvCxnSpPr>
          <p:cNvPr id="73" name="Google Shape;73;p6"/>
          <p:cNvCxnSpPr>
            <a:stCxn id="66" idx="1"/>
            <a:endCxn id="67" idx="0"/>
          </p:cNvCxnSpPr>
          <p:nvPr/>
        </p:nvCxnSpPr>
        <p:spPr>
          <a:xfrm flipH="1">
            <a:off x="3813225" y="2227125"/>
            <a:ext cx="1119900" cy="761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74;p6"/>
          <p:cNvCxnSpPr>
            <a:stCxn id="66" idx="3"/>
            <a:endCxn id="68" idx="0"/>
          </p:cNvCxnSpPr>
          <p:nvPr/>
        </p:nvCxnSpPr>
        <p:spPr>
          <a:xfrm>
            <a:off x="7196625" y="2227125"/>
            <a:ext cx="1131900" cy="761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6"/>
          <p:cNvCxnSpPr>
            <a:stCxn id="67" idx="2"/>
            <a:endCxn id="69" idx="0"/>
          </p:cNvCxnSpPr>
          <p:nvPr/>
        </p:nvCxnSpPr>
        <p:spPr>
          <a:xfrm>
            <a:off x="3813375" y="3873875"/>
            <a:ext cx="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6"/>
          <p:cNvCxnSpPr/>
          <p:nvPr/>
        </p:nvCxnSpPr>
        <p:spPr>
          <a:xfrm>
            <a:off x="8328375" y="3873875"/>
            <a:ext cx="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6"/>
          <p:cNvCxnSpPr>
            <a:stCxn id="69" idx="2"/>
            <a:endCxn id="72" idx="1"/>
          </p:cNvCxnSpPr>
          <p:nvPr/>
        </p:nvCxnSpPr>
        <p:spPr>
          <a:xfrm rot="-5400000" flipH="1">
            <a:off x="3444525" y="5592075"/>
            <a:ext cx="1095900" cy="358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6"/>
          <p:cNvCxnSpPr>
            <a:stCxn id="70" idx="2"/>
            <a:endCxn id="72" idx="3"/>
          </p:cNvCxnSpPr>
          <p:nvPr/>
        </p:nvCxnSpPr>
        <p:spPr>
          <a:xfrm rot="5400000">
            <a:off x="7595475" y="5586225"/>
            <a:ext cx="1095900" cy="36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6"/>
          <p:cNvCxnSpPr>
            <a:stCxn id="72" idx="0"/>
            <a:endCxn id="69" idx="3"/>
          </p:cNvCxnSpPr>
          <p:nvPr/>
        </p:nvCxnSpPr>
        <p:spPr>
          <a:xfrm rot="5400000" flipH="1">
            <a:off x="5051475" y="4674175"/>
            <a:ext cx="906900" cy="1119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6"/>
          <p:cNvCxnSpPr>
            <a:stCxn id="72" idx="0"/>
            <a:endCxn id="70" idx="1"/>
          </p:cNvCxnSpPr>
          <p:nvPr/>
        </p:nvCxnSpPr>
        <p:spPr>
          <a:xfrm rot="-5400000">
            <a:off x="6177375" y="4668175"/>
            <a:ext cx="906900" cy="1131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6"/>
          <p:cNvCxnSpPr>
            <a:stCxn id="72" idx="2"/>
            <a:endCxn id="71" idx="0"/>
          </p:cNvCxnSpPr>
          <p:nvPr/>
        </p:nvCxnSpPr>
        <p:spPr>
          <a:xfrm>
            <a:off x="6064875" y="6950575"/>
            <a:ext cx="0" cy="3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3775725" y="4387402"/>
            <a:ext cx="1042890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 sz="7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163427" y="174391"/>
            <a:ext cx="104289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Orders by Region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74FD02-F456-4F32-A106-DC2E2E78148D}"/>
              </a:ext>
            </a:extLst>
          </p:cNvPr>
          <p:cNvGrpSpPr/>
          <p:nvPr/>
        </p:nvGrpSpPr>
        <p:grpSpPr>
          <a:xfrm>
            <a:off x="510308" y="1954530"/>
            <a:ext cx="11272983" cy="7027602"/>
            <a:chOff x="599247" y="2905244"/>
            <a:chExt cx="7811590" cy="47822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914993-E7C5-447C-B51C-0AD34788E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247" y="2905244"/>
              <a:ext cx="7811590" cy="4782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032AC8-3946-4E10-92A4-DFA51E38B1EB}"/>
                </a:ext>
              </a:extLst>
            </p:cNvPr>
            <p:cNvSpPr txBox="1"/>
            <p:nvPr/>
          </p:nvSpPr>
          <p:spPr>
            <a:xfrm rot="17708250">
              <a:off x="1955394" y="6261380"/>
              <a:ext cx="917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Africa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3D36C1-FF37-4D19-AF94-4D2828DB3A76}"/>
                </a:ext>
              </a:extLst>
            </p:cNvPr>
            <p:cNvSpPr txBox="1"/>
            <p:nvPr/>
          </p:nvSpPr>
          <p:spPr>
            <a:xfrm rot="17708250">
              <a:off x="2212038" y="6278442"/>
              <a:ext cx="1198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Canada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41CA6-2F20-4934-B787-6120E28922D4}"/>
                </a:ext>
              </a:extLst>
            </p:cNvPr>
            <p:cNvSpPr txBox="1"/>
            <p:nvPr/>
          </p:nvSpPr>
          <p:spPr>
            <a:xfrm rot="17708250">
              <a:off x="2515170" y="6304078"/>
              <a:ext cx="13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Caribbean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009A0F-CBA2-4169-AD55-C1F3B1A5A947}"/>
                </a:ext>
              </a:extLst>
            </p:cNvPr>
            <p:cNvSpPr txBox="1"/>
            <p:nvPr/>
          </p:nvSpPr>
          <p:spPr>
            <a:xfrm rot="17708250">
              <a:off x="3042622" y="6037402"/>
              <a:ext cx="1345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center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0C50C5-BDD5-4585-A26A-CAB51CBCF5F4}"/>
                </a:ext>
              </a:extLst>
            </p:cNvPr>
            <p:cNvSpPr txBox="1"/>
            <p:nvPr/>
          </p:nvSpPr>
          <p:spPr>
            <a:xfrm rot="17708250">
              <a:off x="3288632" y="6317421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Central Asia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9D702A-14AA-4444-A9C0-6E5872C55D9D}"/>
                </a:ext>
              </a:extLst>
            </p:cNvPr>
            <p:cNvSpPr txBox="1"/>
            <p:nvPr/>
          </p:nvSpPr>
          <p:spPr>
            <a:xfrm rot="17708250">
              <a:off x="3932200" y="5885183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East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5DC2C5-860B-444A-9DC5-7D85BE0F9E46}"/>
                </a:ext>
              </a:extLst>
            </p:cNvPr>
            <p:cNvSpPr txBox="1"/>
            <p:nvPr/>
          </p:nvSpPr>
          <p:spPr>
            <a:xfrm rot="17708250">
              <a:off x="4336836" y="5858814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EMA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2B4DB3-68C6-45BC-94B0-D05BA01A2B1B}"/>
                </a:ext>
              </a:extLst>
            </p:cNvPr>
            <p:cNvSpPr txBox="1"/>
            <p:nvPr/>
          </p:nvSpPr>
          <p:spPr>
            <a:xfrm rot="17708250">
              <a:off x="4681560" y="5949915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North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D8A3A5-9A83-40B3-8987-43FABE23152C}"/>
                </a:ext>
              </a:extLst>
            </p:cNvPr>
            <p:cNvSpPr txBox="1"/>
            <p:nvPr/>
          </p:nvSpPr>
          <p:spPr>
            <a:xfrm rot="17708250">
              <a:off x="4968772" y="6310597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North Asia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497358-ADFC-48A7-AE25-F31388B9C593}"/>
                </a:ext>
              </a:extLst>
            </p:cNvPr>
            <p:cNvSpPr txBox="1"/>
            <p:nvPr/>
          </p:nvSpPr>
          <p:spPr>
            <a:xfrm rot="17708250">
              <a:off x="5441827" y="6153117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Oceania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2746C4-AA66-4BF9-A9E1-57D992A55346}"/>
                </a:ext>
              </a:extLst>
            </p:cNvPr>
            <p:cNvSpPr txBox="1"/>
            <p:nvPr/>
          </p:nvSpPr>
          <p:spPr>
            <a:xfrm rot="17708250">
              <a:off x="5876265" y="5949916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South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B0C0155-F8BD-404A-BABF-BEA8CFE142F8}"/>
                </a:ext>
              </a:extLst>
            </p:cNvPr>
            <p:cNvSpPr txBox="1"/>
            <p:nvPr/>
          </p:nvSpPr>
          <p:spPr>
            <a:xfrm rot="17708250">
              <a:off x="6751320" y="5837728"/>
              <a:ext cx="1538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West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8F72EB-9276-460E-92AA-97E0D7581EA8}"/>
                </a:ext>
              </a:extLst>
            </p:cNvPr>
            <p:cNvSpPr txBox="1"/>
            <p:nvPr/>
          </p:nvSpPr>
          <p:spPr>
            <a:xfrm rot="17708250">
              <a:off x="5779798" y="6082451"/>
              <a:ext cx="2462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Southeast Asia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99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0" y="0"/>
            <a:ext cx="104289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60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en-US" sz="60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Treemap</a:t>
            </a:r>
            <a:r>
              <a:rPr lang="en-US" sz="60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and Sales by Category</a:t>
            </a:r>
            <a:endParaRPr sz="66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6844694-1845-4C10-A2FD-E4AC00E8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193" y="3728727"/>
            <a:ext cx="9754963" cy="4509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FE3103-B65F-4C14-A7E8-AB7F37D6E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2" y="2064519"/>
            <a:ext cx="13141205" cy="79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243753" y="1587934"/>
            <a:ext cx="12558086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Total sales by market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72AFF-E69B-4FDC-8801-0CBEF874B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3" y="3481400"/>
            <a:ext cx="7313568" cy="6568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8A119-E57E-4F62-926D-C0DFFE095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21" y="3886247"/>
            <a:ext cx="9839054" cy="59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415636" y="1442189"/>
            <a:ext cx="104289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Sales Vs Quantity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3ECEB-B3E9-46E8-94C3-CBB3D547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32" y="2989394"/>
            <a:ext cx="11944201" cy="67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e4c402324c_0_60"/>
          <p:cNvGrpSpPr/>
          <p:nvPr/>
        </p:nvGrpSpPr>
        <p:grpSpPr>
          <a:xfrm>
            <a:off x="9877164" y="7997"/>
            <a:ext cx="8411328" cy="10279456"/>
            <a:chOff x="9877164" y="7997"/>
            <a:chExt cx="8411328" cy="10279456"/>
          </a:xfrm>
        </p:grpSpPr>
        <p:sp>
          <p:nvSpPr>
            <p:cNvPr id="203" name="Google Shape;203;ge4c402324c_0_60"/>
            <p:cNvSpPr/>
            <p:nvPr/>
          </p:nvSpPr>
          <p:spPr>
            <a:xfrm>
              <a:off x="12985608" y="305253"/>
              <a:ext cx="5302884" cy="9982200"/>
            </a:xfrm>
            <a:custGeom>
              <a:avLst/>
              <a:gdLst/>
              <a:ahLst/>
              <a:cxnLst/>
              <a:rect l="l" t="t" r="r" b="b"/>
              <a:pathLst>
                <a:path w="5302884" h="9982200" extrusionOk="0">
                  <a:moveTo>
                    <a:pt x="0" y="0"/>
                  </a:moveTo>
                  <a:lnTo>
                    <a:pt x="5302392" y="0"/>
                  </a:lnTo>
                  <a:lnTo>
                    <a:pt x="5302392" y="9981742"/>
                  </a:lnTo>
                  <a:lnTo>
                    <a:pt x="0" y="9981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B6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4c402324c_0_60"/>
            <p:cNvSpPr/>
            <p:nvPr/>
          </p:nvSpPr>
          <p:spPr>
            <a:xfrm>
              <a:off x="9877164" y="7997"/>
              <a:ext cx="8411210" cy="9487535"/>
            </a:xfrm>
            <a:custGeom>
              <a:avLst/>
              <a:gdLst/>
              <a:ahLst/>
              <a:cxnLst/>
              <a:rect l="l" t="t" r="r" b="b"/>
              <a:pathLst>
                <a:path w="8411210" h="9487535" extrusionOk="0">
                  <a:moveTo>
                    <a:pt x="0" y="0"/>
                  </a:moveTo>
                  <a:lnTo>
                    <a:pt x="8410774" y="0"/>
                  </a:lnTo>
                  <a:lnTo>
                    <a:pt x="8410774" y="94873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2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ge4c402324c_0_60"/>
          <p:cNvSpPr txBox="1">
            <a:spLocks noGrp="1"/>
          </p:cNvSpPr>
          <p:nvPr>
            <p:ph type="title"/>
          </p:nvPr>
        </p:nvSpPr>
        <p:spPr>
          <a:xfrm>
            <a:off x="3775725" y="3481400"/>
            <a:ext cx="57339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6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7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07" name="Google Shape;207;ge4c402324c_0_60"/>
          <p:cNvSpPr txBox="1"/>
          <p:nvPr/>
        </p:nvSpPr>
        <p:spPr>
          <a:xfrm>
            <a:off x="1002486" y="1886167"/>
            <a:ext cx="104289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Visualisation</a:t>
            </a:r>
            <a:r>
              <a:rPr lang="en-US" sz="5400" b="1" dirty="0">
                <a:solidFill>
                  <a:schemeClr val="dk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: Sales vs Discount</a:t>
            </a:r>
            <a:endParaRPr sz="6000" b="1" dirty="0">
              <a:solidFill>
                <a:schemeClr val="dk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AE764-CD7A-4161-8EF2-A5AC2A96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9" y="3433543"/>
            <a:ext cx="124015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262</Words>
  <Application>Microsoft Office PowerPoint</Application>
  <PresentationFormat>Custom</PresentationFormat>
  <Paragraphs>59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Montserrat Medium</vt:lpstr>
      <vt:lpstr>Bebas Neue</vt:lpstr>
      <vt:lpstr>Trebuchet MS</vt:lpstr>
      <vt:lpstr>Georgia</vt:lpstr>
      <vt:lpstr>Office Theme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dibimbing.id</dc:creator>
  <cp:lastModifiedBy>Kurnia Anwar Ra'if</cp:lastModifiedBy>
  <cp:revision>25</cp:revision>
  <dcterms:created xsi:type="dcterms:W3CDTF">2021-04-16T15:55:20Z</dcterms:created>
  <dcterms:modified xsi:type="dcterms:W3CDTF">2021-08-05T03:55:59Z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2021-04-16T00:00:00Z</vt:filetime>
  </property>
</Properties>
</file>